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"/>
  </p:notesMasterIdLst>
  <p:sldIdLst>
    <p:sldId id="261" r:id="rId4"/>
    <p:sldId id="258" r:id="rId5"/>
    <p:sldId id="262" r:id="rId6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AE"/>
    <a:srgbClr val="FFAE5D"/>
    <a:srgbClr val="FF6600"/>
    <a:srgbClr val="FFBA8B"/>
    <a:srgbClr val="FFC8A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095" autoAdjust="0"/>
  </p:normalViewPr>
  <p:slideViewPr>
    <p:cSldViewPr snapToGrid="0">
      <p:cViewPr varScale="1">
        <p:scale>
          <a:sx n="107" d="100"/>
          <a:sy n="107" d="100"/>
        </p:scale>
        <p:origin x="5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blakatov_e\Desktop\&#1060;&#1061;&#1044;\2022%20&#1075;.%203%20&#1084;&#1077;&#1089;&#1103;&#1094;&#1072;%20(&#1082;&#1074;&#1072;&#1088;&#1090;&#1072;&#1083;)\Data_3m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60217937355637E-2"/>
          <c:y val="9.632446134347275E-2"/>
          <c:w val="0.94867956412528875"/>
          <c:h val="0.847908745247148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9.8024604052918463E-2"/>
                  <c:y val="1.91182873810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6-4784-950C-E51FE8594B4A}"/>
                </c:ext>
              </c:extLst>
            </c:dLbl>
            <c:dLbl>
              <c:idx val="701"/>
              <c:layout>
                <c:manualLayout>
                  <c:x val="-4.755503967664091E-2"/>
                  <c:y val="-9.441161459424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6-4784-950C-E51FE8594B4A}"/>
                </c:ext>
              </c:extLst>
            </c:dLbl>
            <c:dLbl>
              <c:idx val="1197"/>
              <c:layout>
                <c:manualLayout>
                  <c:x val="-4.4371404376784947E-2"/>
                  <c:y val="-5.201855837472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86-4784-950C-E51FE8594B4A}"/>
                </c:ext>
              </c:extLst>
            </c:dLbl>
            <c:dLbl>
              <c:idx val="1367"/>
              <c:layout>
                <c:manualLayout>
                  <c:x val="-3.7397425712566985E-3"/>
                  <c:y val="5.5655749216281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6-4784-950C-E51FE8594B4A}"/>
                </c:ext>
              </c:extLst>
            </c:dLbl>
            <c:dLbl>
              <c:idx val="158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931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F86-4784-950C-E51FE8594B4A}"/>
                </c:ext>
              </c:extLst>
            </c:dLbl>
            <c:dLbl>
              <c:idx val="1608"/>
              <c:layout>
                <c:manualLayout>
                  <c:x val="-7.0773643226535274E-2"/>
                  <c:y val="-6.26398210290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6-4784-950C-E51FE8594B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Gold!$A$12:$A$1691</c:f>
              <c:numCache>
                <c:formatCode>yyyy\-mm\-dd</c:formatCode>
                <c:ptCount val="1680"/>
                <c:pt idx="0">
                  <c:v>42373</c:v>
                </c:pt>
                <c:pt idx="1">
                  <c:v>42374</c:v>
                </c:pt>
                <c:pt idx="2">
                  <c:v>42375</c:v>
                </c:pt>
                <c:pt idx="3">
                  <c:v>42376</c:v>
                </c:pt>
                <c:pt idx="4">
                  <c:v>42377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42387</c:v>
                </c:pt>
                <c:pt idx="11">
                  <c:v>42388</c:v>
                </c:pt>
                <c:pt idx="12">
                  <c:v>42389</c:v>
                </c:pt>
                <c:pt idx="13">
                  <c:v>42390</c:v>
                </c:pt>
                <c:pt idx="14">
                  <c:v>42391</c:v>
                </c:pt>
                <c:pt idx="15">
                  <c:v>42394</c:v>
                </c:pt>
                <c:pt idx="16">
                  <c:v>42395</c:v>
                </c:pt>
                <c:pt idx="17">
                  <c:v>42396</c:v>
                </c:pt>
                <c:pt idx="18">
                  <c:v>42397</c:v>
                </c:pt>
                <c:pt idx="19">
                  <c:v>42398</c:v>
                </c:pt>
                <c:pt idx="20">
                  <c:v>42401</c:v>
                </c:pt>
                <c:pt idx="21">
                  <c:v>42402</c:v>
                </c:pt>
                <c:pt idx="22">
                  <c:v>42403</c:v>
                </c:pt>
                <c:pt idx="23">
                  <c:v>42404</c:v>
                </c:pt>
                <c:pt idx="24">
                  <c:v>42405</c:v>
                </c:pt>
                <c:pt idx="25">
                  <c:v>42408</c:v>
                </c:pt>
                <c:pt idx="26">
                  <c:v>42409</c:v>
                </c:pt>
                <c:pt idx="27">
                  <c:v>42410</c:v>
                </c:pt>
                <c:pt idx="28">
                  <c:v>42411</c:v>
                </c:pt>
                <c:pt idx="29">
                  <c:v>42412</c:v>
                </c:pt>
                <c:pt idx="30">
                  <c:v>42415</c:v>
                </c:pt>
                <c:pt idx="31">
                  <c:v>42416</c:v>
                </c:pt>
                <c:pt idx="32">
                  <c:v>42417</c:v>
                </c:pt>
                <c:pt idx="33">
                  <c:v>42418</c:v>
                </c:pt>
                <c:pt idx="34">
                  <c:v>42419</c:v>
                </c:pt>
                <c:pt idx="35">
                  <c:v>42422</c:v>
                </c:pt>
                <c:pt idx="36">
                  <c:v>42423</c:v>
                </c:pt>
                <c:pt idx="37">
                  <c:v>42424</c:v>
                </c:pt>
                <c:pt idx="38">
                  <c:v>42425</c:v>
                </c:pt>
                <c:pt idx="39">
                  <c:v>42426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42436</c:v>
                </c:pt>
                <c:pt idx="46">
                  <c:v>42437</c:v>
                </c:pt>
                <c:pt idx="47">
                  <c:v>42438</c:v>
                </c:pt>
                <c:pt idx="48">
                  <c:v>42439</c:v>
                </c:pt>
                <c:pt idx="49">
                  <c:v>42440</c:v>
                </c:pt>
                <c:pt idx="50">
                  <c:v>42443</c:v>
                </c:pt>
                <c:pt idx="51">
                  <c:v>42444</c:v>
                </c:pt>
                <c:pt idx="52">
                  <c:v>42445</c:v>
                </c:pt>
                <c:pt idx="53">
                  <c:v>42446</c:v>
                </c:pt>
                <c:pt idx="54">
                  <c:v>42447</c:v>
                </c:pt>
                <c:pt idx="55">
                  <c:v>42450</c:v>
                </c:pt>
                <c:pt idx="56">
                  <c:v>42451</c:v>
                </c:pt>
                <c:pt idx="57">
                  <c:v>42452</c:v>
                </c:pt>
                <c:pt idx="58">
                  <c:v>42453</c:v>
                </c:pt>
                <c:pt idx="59">
                  <c:v>42454</c:v>
                </c:pt>
                <c:pt idx="60">
                  <c:v>42457</c:v>
                </c:pt>
                <c:pt idx="61">
                  <c:v>42458</c:v>
                </c:pt>
                <c:pt idx="62">
                  <c:v>42459</c:v>
                </c:pt>
                <c:pt idx="63">
                  <c:v>42460</c:v>
                </c:pt>
                <c:pt idx="64">
                  <c:v>42461</c:v>
                </c:pt>
                <c:pt idx="65">
                  <c:v>42464</c:v>
                </c:pt>
                <c:pt idx="66">
                  <c:v>42465</c:v>
                </c:pt>
                <c:pt idx="67">
                  <c:v>42466</c:v>
                </c:pt>
                <c:pt idx="68">
                  <c:v>42467</c:v>
                </c:pt>
                <c:pt idx="69">
                  <c:v>42468</c:v>
                </c:pt>
                <c:pt idx="70">
                  <c:v>42471</c:v>
                </c:pt>
                <c:pt idx="71">
                  <c:v>42472</c:v>
                </c:pt>
                <c:pt idx="72">
                  <c:v>42473</c:v>
                </c:pt>
                <c:pt idx="73">
                  <c:v>42474</c:v>
                </c:pt>
                <c:pt idx="74">
                  <c:v>42475</c:v>
                </c:pt>
                <c:pt idx="75">
                  <c:v>42478</c:v>
                </c:pt>
                <c:pt idx="76">
                  <c:v>42479</c:v>
                </c:pt>
                <c:pt idx="77">
                  <c:v>42480</c:v>
                </c:pt>
                <c:pt idx="78">
                  <c:v>42481</c:v>
                </c:pt>
                <c:pt idx="79">
                  <c:v>42482</c:v>
                </c:pt>
                <c:pt idx="80">
                  <c:v>42485</c:v>
                </c:pt>
                <c:pt idx="81">
                  <c:v>42486</c:v>
                </c:pt>
                <c:pt idx="82">
                  <c:v>42487</c:v>
                </c:pt>
                <c:pt idx="83">
                  <c:v>42488</c:v>
                </c:pt>
                <c:pt idx="84">
                  <c:v>42489</c:v>
                </c:pt>
                <c:pt idx="85">
                  <c:v>42492</c:v>
                </c:pt>
                <c:pt idx="86">
                  <c:v>42493</c:v>
                </c:pt>
                <c:pt idx="87">
                  <c:v>42494</c:v>
                </c:pt>
                <c:pt idx="88">
                  <c:v>42495</c:v>
                </c:pt>
                <c:pt idx="89">
                  <c:v>42496</c:v>
                </c:pt>
                <c:pt idx="90">
                  <c:v>42499</c:v>
                </c:pt>
                <c:pt idx="91">
                  <c:v>42500</c:v>
                </c:pt>
                <c:pt idx="92">
                  <c:v>42501</c:v>
                </c:pt>
                <c:pt idx="93">
                  <c:v>42502</c:v>
                </c:pt>
                <c:pt idx="94">
                  <c:v>42503</c:v>
                </c:pt>
                <c:pt idx="95">
                  <c:v>42506</c:v>
                </c:pt>
                <c:pt idx="96">
                  <c:v>42507</c:v>
                </c:pt>
                <c:pt idx="97">
                  <c:v>42508</c:v>
                </c:pt>
                <c:pt idx="98">
                  <c:v>42509</c:v>
                </c:pt>
                <c:pt idx="99">
                  <c:v>42510</c:v>
                </c:pt>
                <c:pt idx="100">
                  <c:v>42513</c:v>
                </c:pt>
                <c:pt idx="101">
                  <c:v>42514</c:v>
                </c:pt>
                <c:pt idx="102">
                  <c:v>42515</c:v>
                </c:pt>
                <c:pt idx="103">
                  <c:v>42516</c:v>
                </c:pt>
                <c:pt idx="104">
                  <c:v>42517</c:v>
                </c:pt>
                <c:pt idx="105">
                  <c:v>42520</c:v>
                </c:pt>
                <c:pt idx="106">
                  <c:v>42521</c:v>
                </c:pt>
                <c:pt idx="107">
                  <c:v>42522</c:v>
                </c:pt>
                <c:pt idx="108">
                  <c:v>42523</c:v>
                </c:pt>
                <c:pt idx="109">
                  <c:v>42524</c:v>
                </c:pt>
                <c:pt idx="110">
                  <c:v>42527</c:v>
                </c:pt>
                <c:pt idx="111">
                  <c:v>42528</c:v>
                </c:pt>
                <c:pt idx="112">
                  <c:v>42529</c:v>
                </c:pt>
                <c:pt idx="113">
                  <c:v>42530</c:v>
                </c:pt>
                <c:pt idx="114">
                  <c:v>42531</c:v>
                </c:pt>
                <c:pt idx="115">
                  <c:v>42534</c:v>
                </c:pt>
                <c:pt idx="116">
                  <c:v>42535</c:v>
                </c:pt>
                <c:pt idx="117">
                  <c:v>42536</c:v>
                </c:pt>
                <c:pt idx="118">
                  <c:v>42537</c:v>
                </c:pt>
                <c:pt idx="119">
                  <c:v>42538</c:v>
                </c:pt>
                <c:pt idx="120">
                  <c:v>42541</c:v>
                </c:pt>
                <c:pt idx="121">
                  <c:v>42542</c:v>
                </c:pt>
                <c:pt idx="122">
                  <c:v>42543</c:v>
                </c:pt>
                <c:pt idx="123">
                  <c:v>42544</c:v>
                </c:pt>
                <c:pt idx="124">
                  <c:v>42545</c:v>
                </c:pt>
                <c:pt idx="125">
                  <c:v>42548</c:v>
                </c:pt>
                <c:pt idx="126">
                  <c:v>42549</c:v>
                </c:pt>
                <c:pt idx="127">
                  <c:v>42550</c:v>
                </c:pt>
                <c:pt idx="128">
                  <c:v>42551</c:v>
                </c:pt>
                <c:pt idx="129">
                  <c:v>42552</c:v>
                </c:pt>
                <c:pt idx="130">
                  <c:v>42555</c:v>
                </c:pt>
                <c:pt idx="131">
                  <c:v>42556</c:v>
                </c:pt>
                <c:pt idx="132">
                  <c:v>42557</c:v>
                </c:pt>
                <c:pt idx="133">
                  <c:v>42558</c:v>
                </c:pt>
                <c:pt idx="134">
                  <c:v>42559</c:v>
                </c:pt>
                <c:pt idx="135">
                  <c:v>42562</c:v>
                </c:pt>
                <c:pt idx="136">
                  <c:v>42563</c:v>
                </c:pt>
                <c:pt idx="137">
                  <c:v>42564</c:v>
                </c:pt>
                <c:pt idx="138">
                  <c:v>42565</c:v>
                </c:pt>
                <c:pt idx="139">
                  <c:v>42566</c:v>
                </c:pt>
                <c:pt idx="140">
                  <c:v>42569</c:v>
                </c:pt>
                <c:pt idx="141">
                  <c:v>42570</c:v>
                </c:pt>
                <c:pt idx="142">
                  <c:v>42571</c:v>
                </c:pt>
                <c:pt idx="143">
                  <c:v>42572</c:v>
                </c:pt>
                <c:pt idx="144">
                  <c:v>42573</c:v>
                </c:pt>
                <c:pt idx="145">
                  <c:v>42576</c:v>
                </c:pt>
                <c:pt idx="146">
                  <c:v>42577</c:v>
                </c:pt>
                <c:pt idx="147">
                  <c:v>42578</c:v>
                </c:pt>
                <c:pt idx="148">
                  <c:v>42579</c:v>
                </c:pt>
                <c:pt idx="149">
                  <c:v>42580</c:v>
                </c:pt>
                <c:pt idx="150">
                  <c:v>42583</c:v>
                </c:pt>
                <c:pt idx="151">
                  <c:v>42584</c:v>
                </c:pt>
                <c:pt idx="152">
                  <c:v>42585</c:v>
                </c:pt>
                <c:pt idx="153">
                  <c:v>42586</c:v>
                </c:pt>
                <c:pt idx="154">
                  <c:v>42587</c:v>
                </c:pt>
                <c:pt idx="155">
                  <c:v>42590</c:v>
                </c:pt>
                <c:pt idx="156">
                  <c:v>42591</c:v>
                </c:pt>
                <c:pt idx="157">
                  <c:v>42592</c:v>
                </c:pt>
                <c:pt idx="158">
                  <c:v>42593</c:v>
                </c:pt>
                <c:pt idx="159">
                  <c:v>42594</c:v>
                </c:pt>
                <c:pt idx="160">
                  <c:v>42597</c:v>
                </c:pt>
                <c:pt idx="161">
                  <c:v>42598</c:v>
                </c:pt>
                <c:pt idx="162">
                  <c:v>42599</c:v>
                </c:pt>
                <c:pt idx="163">
                  <c:v>42600</c:v>
                </c:pt>
                <c:pt idx="164">
                  <c:v>42601</c:v>
                </c:pt>
                <c:pt idx="165">
                  <c:v>42604</c:v>
                </c:pt>
                <c:pt idx="166">
                  <c:v>42605</c:v>
                </c:pt>
                <c:pt idx="167">
                  <c:v>42606</c:v>
                </c:pt>
                <c:pt idx="168">
                  <c:v>42607</c:v>
                </c:pt>
                <c:pt idx="169">
                  <c:v>42608</c:v>
                </c:pt>
                <c:pt idx="170">
                  <c:v>42611</c:v>
                </c:pt>
                <c:pt idx="171">
                  <c:v>42612</c:v>
                </c:pt>
                <c:pt idx="172">
                  <c:v>42613</c:v>
                </c:pt>
                <c:pt idx="173">
                  <c:v>42614</c:v>
                </c:pt>
                <c:pt idx="174">
                  <c:v>42615</c:v>
                </c:pt>
                <c:pt idx="175">
                  <c:v>42618</c:v>
                </c:pt>
                <c:pt idx="176">
                  <c:v>42619</c:v>
                </c:pt>
                <c:pt idx="177">
                  <c:v>42620</c:v>
                </c:pt>
                <c:pt idx="178">
                  <c:v>42621</c:v>
                </c:pt>
                <c:pt idx="179">
                  <c:v>42622</c:v>
                </c:pt>
                <c:pt idx="180">
                  <c:v>42625</c:v>
                </c:pt>
                <c:pt idx="181">
                  <c:v>42626</c:v>
                </c:pt>
                <c:pt idx="182">
                  <c:v>42627</c:v>
                </c:pt>
                <c:pt idx="183">
                  <c:v>42628</c:v>
                </c:pt>
                <c:pt idx="184">
                  <c:v>42629</c:v>
                </c:pt>
                <c:pt idx="185">
                  <c:v>42632</c:v>
                </c:pt>
                <c:pt idx="186">
                  <c:v>42633</c:v>
                </c:pt>
                <c:pt idx="187">
                  <c:v>42634</c:v>
                </c:pt>
                <c:pt idx="188">
                  <c:v>42635</c:v>
                </c:pt>
                <c:pt idx="189">
                  <c:v>42636</c:v>
                </c:pt>
                <c:pt idx="190">
                  <c:v>42639</c:v>
                </c:pt>
                <c:pt idx="191">
                  <c:v>42640</c:v>
                </c:pt>
                <c:pt idx="192">
                  <c:v>42641</c:v>
                </c:pt>
                <c:pt idx="193">
                  <c:v>42642</c:v>
                </c:pt>
                <c:pt idx="194">
                  <c:v>42643</c:v>
                </c:pt>
                <c:pt idx="195">
                  <c:v>42646</c:v>
                </c:pt>
                <c:pt idx="196">
                  <c:v>42647</c:v>
                </c:pt>
                <c:pt idx="197">
                  <c:v>42648</c:v>
                </c:pt>
                <c:pt idx="198">
                  <c:v>42649</c:v>
                </c:pt>
                <c:pt idx="199">
                  <c:v>42650</c:v>
                </c:pt>
                <c:pt idx="200">
                  <c:v>42653</c:v>
                </c:pt>
                <c:pt idx="201">
                  <c:v>42654</c:v>
                </c:pt>
                <c:pt idx="202">
                  <c:v>42655</c:v>
                </c:pt>
                <c:pt idx="203">
                  <c:v>42656</c:v>
                </c:pt>
                <c:pt idx="204">
                  <c:v>42657</c:v>
                </c:pt>
                <c:pt idx="205">
                  <c:v>42660</c:v>
                </c:pt>
                <c:pt idx="206">
                  <c:v>42661</c:v>
                </c:pt>
                <c:pt idx="207">
                  <c:v>42662</c:v>
                </c:pt>
                <c:pt idx="208">
                  <c:v>42663</c:v>
                </c:pt>
                <c:pt idx="209">
                  <c:v>42664</c:v>
                </c:pt>
                <c:pt idx="210">
                  <c:v>42667</c:v>
                </c:pt>
                <c:pt idx="211">
                  <c:v>42668</c:v>
                </c:pt>
                <c:pt idx="212">
                  <c:v>42669</c:v>
                </c:pt>
                <c:pt idx="213">
                  <c:v>42670</c:v>
                </c:pt>
                <c:pt idx="214">
                  <c:v>42671</c:v>
                </c:pt>
                <c:pt idx="215">
                  <c:v>42674</c:v>
                </c:pt>
                <c:pt idx="216">
                  <c:v>42675</c:v>
                </c:pt>
                <c:pt idx="217">
                  <c:v>42676</c:v>
                </c:pt>
                <c:pt idx="218">
                  <c:v>42677</c:v>
                </c:pt>
                <c:pt idx="219">
                  <c:v>42678</c:v>
                </c:pt>
                <c:pt idx="220">
                  <c:v>42681</c:v>
                </c:pt>
                <c:pt idx="221">
                  <c:v>42682</c:v>
                </c:pt>
                <c:pt idx="222">
                  <c:v>42683</c:v>
                </c:pt>
                <c:pt idx="223">
                  <c:v>42684</c:v>
                </c:pt>
                <c:pt idx="224">
                  <c:v>42685</c:v>
                </c:pt>
                <c:pt idx="225">
                  <c:v>42688</c:v>
                </c:pt>
                <c:pt idx="226">
                  <c:v>42689</c:v>
                </c:pt>
                <c:pt idx="227">
                  <c:v>42690</c:v>
                </c:pt>
                <c:pt idx="228">
                  <c:v>42691</c:v>
                </c:pt>
                <c:pt idx="229">
                  <c:v>42692</c:v>
                </c:pt>
                <c:pt idx="230">
                  <c:v>42695</c:v>
                </c:pt>
                <c:pt idx="231">
                  <c:v>42696</c:v>
                </c:pt>
                <c:pt idx="232">
                  <c:v>42697</c:v>
                </c:pt>
                <c:pt idx="233">
                  <c:v>42698</c:v>
                </c:pt>
                <c:pt idx="234">
                  <c:v>42699</c:v>
                </c:pt>
                <c:pt idx="235">
                  <c:v>42702</c:v>
                </c:pt>
                <c:pt idx="236">
                  <c:v>42703</c:v>
                </c:pt>
                <c:pt idx="237">
                  <c:v>42704</c:v>
                </c:pt>
                <c:pt idx="238">
                  <c:v>42705</c:v>
                </c:pt>
                <c:pt idx="239">
                  <c:v>42706</c:v>
                </c:pt>
                <c:pt idx="240">
                  <c:v>42709</c:v>
                </c:pt>
                <c:pt idx="241">
                  <c:v>42710</c:v>
                </c:pt>
                <c:pt idx="242">
                  <c:v>42711</c:v>
                </c:pt>
                <c:pt idx="243">
                  <c:v>42712</c:v>
                </c:pt>
                <c:pt idx="244">
                  <c:v>42713</c:v>
                </c:pt>
                <c:pt idx="245">
                  <c:v>42716</c:v>
                </c:pt>
                <c:pt idx="246">
                  <c:v>42717</c:v>
                </c:pt>
                <c:pt idx="247">
                  <c:v>42718</c:v>
                </c:pt>
                <c:pt idx="248">
                  <c:v>42719</c:v>
                </c:pt>
                <c:pt idx="249">
                  <c:v>42720</c:v>
                </c:pt>
                <c:pt idx="250">
                  <c:v>42723</c:v>
                </c:pt>
                <c:pt idx="251">
                  <c:v>42724</c:v>
                </c:pt>
                <c:pt idx="252">
                  <c:v>42725</c:v>
                </c:pt>
                <c:pt idx="253">
                  <c:v>42726</c:v>
                </c:pt>
                <c:pt idx="254">
                  <c:v>42727</c:v>
                </c:pt>
                <c:pt idx="255">
                  <c:v>42730</c:v>
                </c:pt>
                <c:pt idx="256">
                  <c:v>42731</c:v>
                </c:pt>
                <c:pt idx="257">
                  <c:v>42732</c:v>
                </c:pt>
                <c:pt idx="258">
                  <c:v>42733</c:v>
                </c:pt>
                <c:pt idx="259">
                  <c:v>42734</c:v>
                </c:pt>
                <c:pt idx="260">
                  <c:v>42737</c:v>
                </c:pt>
                <c:pt idx="261">
                  <c:v>42738</c:v>
                </c:pt>
                <c:pt idx="262">
                  <c:v>42739</c:v>
                </c:pt>
                <c:pt idx="263">
                  <c:v>42740</c:v>
                </c:pt>
                <c:pt idx="264">
                  <c:v>42741</c:v>
                </c:pt>
                <c:pt idx="265">
                  <c:v>42744</c:v>
                </c:pt>
                <c:pt idx="266">
                  <c:v>42745</c:v>
                </c:pt>
                <c:pt idx="267">
                  <c:v>42746</c:v>
                </c:pt>
                <c:pt idx="268">
                  <c:v>42747</c:v>
                </c:pt>
                <c:pt idx="269">
                  <c:v>42748</c:v>
                </c:pt>
                <c:pt idx="270">
                  <c:v>42751</c:v>
                </c:pt>
                <c:pt idx="271">
                  <c:v>42752</c:v>
                </c:pt>
                <c:pt idx="272">
                  <c:v>42753</c:v>
                </c:pt>
                <c:pt idx="273">
                  <c:v>42754</c:v>
                </c:pt>
                <c:pt idx="274">
                  <c:v>42755</c:v>
                </c:pt>
                <c:pt idx="275">
                  <c:v>42758</c:v>
                </c:pt>
                <c:pt idx="276">
                  <c:v>42759</c:v>
                </c:pt>
                <c:pt idx="277">
                  <c:v>42760</c:v>
                </c:pt>
                <c:pt idx="278">
                  <c:v>42761</c:v>
                </c:pt>
                <c:pt idx="279">
                  <c:v>42762</c:v>
                </c:pt>
                <c:pt idx="280">
                  <c:v>42765</c:v>
                </c:pt>
                <c:pt idx="281">
                  <c:v>42766</c:v>
                </c:pt>
                <c:pt idx="282">
                  <c:v>42767</c:v>
                </c:pt>
                <c:pt idx="283">
                  <c:v>42768</c:v>
                </c:pt>
                <c:pt idx="284">
                  <c:v>42769</c:v>
                </c:pt>
                <c:pt idx="285">
                  <c:v>42772</c:v>
                </c:pt>
                <c:pt idx="286">
                  <c:v>42773</c:v>
                </c:pt>
                <c:pt idx="287">
                  <c:v>42774</c:v>
                </c:pt>
                <c:pt idx="288">
                  <c:v>42775</c:v>
                </c:pt>
                <c:pt idx="289">
                  <c:v>42776</c:v>
                </c:pt>
                <c:pt idx="290">
                  <c:v>42779</c:v>
                </c:pt>
                <c:pt idx="291">
                  <c:v>42780</c:v>
                </c:pt>
                <c:pt idx="292">
                  <c:v>42781</c:v>
                </c:pt>
                <c:pt idx="293">
                  <c:v>42782</c:v>
                </c:pt>
                <c:pt idx="294">
                  <c:v>42783</c:v>
                </c:pt>
                <c:pt idx="295">
                  <c:v>42786</c:v>
                </c:pt>
                <c:pt idx="296">
                  <c:v>42787</c:v>
                </c:pt>
                <c:pt idx="297">
                  <c:v>42788</c:v>
                </c:pt>
                <c:pt idx="298">
                  <c:v>42789</c:v>
                </c:pt>
                <c:pt idx="299">
                  <c:v>42790</c:v>
                </c:pt>
                <c:pt idx="300">
                  <c:v>42793</c:v>
                </c:pt>
                <c:pt idx="301">
                  <c:v>42794</c:v>
                </c:pt>
                <c:pt idx="302">
                  <c:v>42795</c:v>
                </c:pt>
                <c:pt idx="303">
                  <c:v>42796</c:v>
                </c:pt>
                <c:pt idx="304">
                  <c:v>42797</c:v>
                </c:pt>
                <c:pt idx="305">
                  <c:v>42800</c:v>
                </c:pt>
                <c:pt idx="306">
                  <c:v>42801</c:v>
                </c:pt>
                <c:pt idx="307">
                  <c:v>42802</c:v>
                </c:pt>
                <c:pt idx="308">
                  <c:v>42803</c:v>
                </c:pt>
                <c:pt idx="309">
                  <c:v>42804</c:v>
                </c:pt>
                <c:pt idx="310">
                  <c:v>42807</c:v>
                </c:pt>
                <c:pt idx="311">
                  <c:v>42808</c:v>
                </c:pt>
                <c:pt idx="312">
                  <c:v>42809</c:v>
                </c:pt>
                <c:pt idx="313">
                  <c:v>42810</c:v>
                </c:pt>
                <c:pt idx="314">
                  <c:v>42811</c:v>
                </c:pt>
                <c:pt idx="315">
                  <c:v>42814</c:v>
                </c:pt>
                <c:pt idx="316">
                  <c:v>42815</c:v>
                </c:pt>
                <c:pt idx="317">
                  <c:v>42816</c:v>
                </c:pt>
                <c:pt idx="318">
                  <c:v>42817</c:v>
                </c:pt>
                <c:pt idx="319">
                  <c:v>42818</c:v>
                </c:pt>
                <c:pt idx="320">
                  <c:v>42821</c:v>
                </c:pt>
                <c:pt idx="321">
                  <c:v>42822</c:v>
                </c:pt>
                <c:pt idx="322">
                  <c:v>42823</c:v>
                </c:pt>
                <c:pt idx="323">
                  <c:v>42824</c:v>
                </c:pt>
                <c:pt idx="324">
                  <c:v>42825</c:v>
                </c:pt>
                <c:pt idx="325">
                  <c:v>42828</c:v>
                </c:pt>
                <c:pt idx="326">
                  <c:v>42829</c:v>
                </c:pt>
                <c:pt idx="327">
                  <c:v>42830</c:v>
                </c:pt>
                <c:pt idx="328">
                  <c:v>42831</c:v>
                </c:pt>
                <c:pt idx="329">
                  <c:v>42832</c:v>
                </c:pt>
                <c:pt idx="330">
                  <c:v>42835</c:v>
                </c:pt>
                <c:pt idx="331">
                  <c:v>42836</c:v>
                </c:pt>
                <c:pt idx="332">
                  <c:v>42837</c:v>
                </c:pt>
                <c:pt idx="333">
                  <c:v>42838</c:v>
                </c:pt>
                <c:pt idx="334">
                  <c:v>42839</c:v>
                </c:pt>
                <c:pt idx="335">
                  <c:v>42842</c:v>
                </c:pt>
                <c:pt idx="336">
                  <c:v>42843</c:v>
                </c:pt>
                <c:pt idx="337">
                  <c:v>42844</c:v>
                </c:pt>
                <c:pt idx="338">
                  <c:v>42845</c:v>
                </c:pt>
                <c:pt idx="339">
                  <c:v>42846</c:v>
                </c:pt>
                <c:pt idx="340">
                  <c:v>42849</c:v>
                </c:pt>
                <c:pt idx="341">
                  <c:v>42850</c:v>
                </c:pt>
                <c:pt idx="342">
                  <c:v>42851</c:v>
                </c:pt>
                <c:pt idx="343">
                  <c:v>42852</c:v>
                </c:pt>
                <c:pt idx="344">
                  <c:v>42853</c:v>
                </c:pt>
                <c:pt idx="345">
                  <c:v>42856</c:v>
                </c:pt>
                <c:pt idx="346">
                  <c:v>42857</c:v>
                </c:pt>
                <c:pt idx="347">
                  <c:v>42858</c:v>
                </c:pt>
                <c:pt idx="348">
                  <c:v>42859</c:v>
                </c:pt>
                <c:pt idx="349">
                  <c:v>42860</c:v>
                </c:pt>
                <c:pt idx="350">
                  <c:v>42863</c:v>
                </c:pt>
                <c:pt idx="351">
                  <c:v>42864</c:v>
                </c:pt>
                <c:pt idx="352">
                  <c:v>42865</c:v>
                </c:pt>
                <c:pt idx="353">
                  <c:v>42866</c:v>
                </c:pt>
                <c:pt idx="354">
                  <c:v>42867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42877</c:v>
                </c:pt>
                <c:pt idx="361">
                  <c:v>42878</c:v>
                </c:pt>
                <c:pt idx="362">
                  <c:v>42879</c:v>
                </c:pt>
                <c:pt idx="363">
                  <c:v>42880</c:v>
                </c:pt>
                <c:pt idx="364">
                  <c:v>42881</c:v>
                </c:pt>
                <c:pt idx="365">
                  <c:v>42884</c:v>
                </c:pt>
                <c:pt idx="366">
                  <c:v>42885</c:v>
                </c:pt>
                <c:pt idx="367">
                  <c:v>42886</c:v>
                </c:pt>
                <c:pt idx="368">
                  <c:v>42887</c:v>
                </c:pt>
                <c:pt idx="369">
                  <c:v>42888</c:v>
                </c:pt>
                <c:pt idx="370">
                  <c:v>42891</c:v>
                </c:pt>
                <c:pt idx="371">
                  <c:v>42892</c:v>
                </c:pt>
                <c:pt idx="372">
                  <c:v>42893</c:v>
                </c:pt>
                <c:pt idx="373">
                  <c:v>42894</c:v>
                </c:pt>
                <c:pt idx="374">
                  <c:v>42895</c:v>
                </c:pt>
                <c:pt idx="375">
                  <c:v>42898</c:v>
                </c:pt>
                <c:pt idx="376">
                  <c:v>42899</c:v>
                </c:pt>
                <c:pt idx="377">
                  <c:v>42900</c:v>
                </c:pt>
                <c:pt idx="378">
                  <c:v>42901</c:v>
                </c:pt>
                <c:pt idx="379">
                  <c:v>42902</c:v>
                </c:pt>
                <c:pt idx="380">
                  <c:v>42905</c:v>
                </c:pt>
                <c:pt idx="381">
                  <c:v>42906</c:v>
                </c:pt>
                <c:pt idx="382">
                  <c:v>42907</c:v>
                </c:pt>
                <c:pt idx="383">
                  <c:v>42908</c:v>
                </c:pt>
                <c:pt idx="384">
                  <c:v>42909</c:v>
                </c:pt>
                <c:pt idx="385">
                  <c:v>42912</c:v>
                </c:pt>
                <c:pt idx="386">
                  <c:v>42913</c:v>
                </c:pt>
                <c:pt idx="387">
                  <c:v>42914</c:v>
                </c:pt>
                <c:pt idx="388">
                  <c:v>42915</c:v>
                </c:pt>
                <c:pt idx="389">
                  <c:v>42916</c:v>
                </c:pt>
                <c:pt idx="390">
                  <c:v>42919</c:v>
                </c:pt>
                <c:pt idx="391">
                  <c:v>42920</c:v>
                </c:pt>
                <c:pt idx="392">
                  <c:v>42921</c:v>
                </c:pt>
                <c:pt idx="393">
                  <c:v>42922</c:v>
                </c:pt>
                <c:pt idx="394">
                  <c:v>42923</c:v>
                </c:pt>
                <c:pt idx="395">
                  <c:v>42926</c:v>
                </c:pt>
                <c:pt idx="396">
                  <c:v>42927</c:v>
                </c:pt>
                <c:pt idx="397">
                  <c:v>42928</c:v>
                </c:pt>
                <c:pt idx="398">
                  <c:v>42929</c:v>
                </c:pt>
                <c:pt idx="399">
                  <c:v>42930</c:v>
                </c:pt>
                <c:pt idx="400">
                  <c:v>42933</c:v>
                </c:pt>
                <c:pt idx="401">
                  <c:v>42934</c:v>
                </c:pt>
                <c:pt idx="402">
                  <c:v>42935</c:v>
                </c:pt>
                <c:pt idx="403">
                  <c:v>42936</c:v>
                </c:pt>
                <c:pt idx="404">
                  <c:v>42937</c:v>
                </c:pt>
                <c:pt idx="405">
                  <c:v>42940</c:v>
                </c:pt>
                <c:pt idx="406">
                  <c:v>42941</c:v>
                </c:pt>
                <c:pt idx="407">
                  <c:v>42942</c:v>
                </c:pt>
                <c:pt idx="408">
                  <c:v>42943</c:v>
                </c:pt>
                <c:pt idx="409">
                  <c:v>42944</c:v>
                </c:pt>
                <c:pt idx="410">
                  <c:v>42947</c:v>
                </c:pt>
                <c:pt idx="411">
                  <c:v>42948</c:v>
                </c:pt>
                <c:pt idx="412">
                  <c:v>42949</c:v>
                </c:pt>
                <c:pt idx="413">
                  <c:v>42950</c:v>
                </c:pt>
                <c:pt idx="414">
                  <c:v>42951</c:v>
                </c:pt>
                <c:pt idx="415">
                  <c:v>42954</c:v>
                </c:pt>
                <c:pt idx="416">
                  <c:v>42955</c:v>
                </c:pt>
                <c:pt idx="417">
                  <c:v>42956</c:v>
                </c:pt>
                <c:pt idx="418">
                  <c:v>42957</c:v>
                </c:pt>
                <c:pt idx="419">
                  <c:v>42958</c:v>
                </c:pt>
                <c:pt idx="420">
                  <c:v>42961</c:v>
                </c:pt>
                <c:pt idx="421">
                  <c:v>42962</c:v>
                </c:pt>
                <c:pt idx="422">
                  <c:v>42963</c:v>
                </c:pt>
                <c:pt idx="423">
                  <c:v>42964</c:v>
                </c:pt>
                <c:pt idx="424">
                  <c:v>42965</c:v>
                </c:pt>
                <c:pt idx="425">
                  <c:v>42968</c:v>
                </c:pt>
                <c:pt idx="426">
                  <c:v>42969</c:v>
                </c:pt>
                <c:pt idx="427">
                  <c:v>42970</c:v>
                </c:pt>
                <c:pt idx="428">
                  <c:v>42971</c:v>
                </c:pt>
                <c:pt idx="429">
                  <c:v>42972</c:v>
                </c:pt>
                <c:pt idx="430">
                  <c:v>42975</c:v>
                </c:pt>
                <c:pt idx="431">
                  <c:v>42976</c:v>
                </c:pt>
                <c:pt idx="432">
                  <c:v>42977</c:v>
                </c:pt>
                <c:pt idx="433">
                  <c:v>42978</c:v>
                </c:pt>
                <c:pt idx="434">
                  <c:v>42979</c:v>
                </c:pt>
                <c:pt idx="435">
                  <c:v>42982</c:v>
                </c:pt>
                <c:pt idx="436">
                  <c:v>42983</c:v>
                </c:pt>
                <c:pt idx="437">
                  <c:v>42984</c:v>
                </c:pt>
                <c:pt idx="438">
                  <c:v>42985</c:v>
                </c:pt>
                <c:pt idx="439">
                  <c:v>42986</c:v>
                </c:pt>
                <c:pt idx="440">
                  <c:v>42989</c:v>
                </c:pt>
                <c:pt idx="441">
                  <c:v>42990</c:v>
                </c:pt>
                <c:pt idx="442">
                  <c:v>42991</c:v>
                </c:pt>
                <c:pt idx="443">
                  <c:v>42992</c:v>
                </c:pt>
                <c:pt idx="444">
                  <c:v>42993</c:v>
                </c:pt>
                <c:pt idx="445">
                  <c:v>42996</c:v>
                </c:pt>
                <c:pt idx="446">
                  <c:v>42997</c:v>
                </c:pt>
                <c:pt idx="447">
                  <c:v>42998</c:v>
                </c:pt>
                <c:pt idx="448">
                  <c:v>42999</c:v>
                </c:pt>
                <c:pt idx="449">
                  <c:v>43000</c:v>
                </c:pt>
                <c:pt idx="450">
                  <c:v>43003</c:v>
                </c:pt>
                <c:pt idx="451">
                  <c:v>43004</c:v>
                </c:pt>
                <c:pt idx="452">
                  <c:v>43005</c:v>
                </c:pt>
                <c:pt idx="453">
                  <c:v>43006</c:v>
                </c:pt>
                <c:pt idx="454">
                  <c:v>43007</c:v>
                </c:pt>
                <c:pt idx="455">
                  <c:v>43010</c:v>
                </c:pt>
                <c:pt idx="456">
                  <c:v>43011</c:v>
                </c:pt>
                <c:pt idx="457">
                  <c:v>43012</c:v>
                </c:pt>
                <c:pt idx="458">
                  <c:v>43013</c:v>
                </c:pt>
                <c:pt idx="459">
                  <c:v>43014</c:v>
                </c:pt>
                <c:pt idx="460">
                  <c:v>43017</c:v>
                </c:pt>
                <c:pt idx="461">
                  <c:v>43018</c:v>
                </c:pt>
                <c:pt idx="462">
                  <c:v>43019</c:v>
                </c:pt>
                <c:pt idx="463">
                  <c:v>43020</c:v>
                </c:pt>
                <c:pt idx="464">
                  <c:v>43021</c:v>
                </c:pt>
                <c:pt idx="465">
                  <c:v>43024</c:v>
                </c:pt>
                <c:pt idx="466">
                  <c:v>43025</c:v>
                </c:pt>
                <c:pt idx="467">
                  <c:v>43026</c:v>
                </c:pt>
                <c:pt idx="468">
                  <c:v>43027</c:v>
                </c:pt>
                <c:pt idx="469">
                  <c:v>43028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43038</c:v>
                </c:pt>
                <c:pt idx="476">
                  <c:v>43039</c:v>
                </c:pt>
                <c:pt idx="477">
                  <c:v>43040</c:v>
                </c:pt>
                <c:pt idx="478">
                  <c:v>43041</c:v>
                </c:pt>
                <c:pt idx="479">
                  <c:v>43042</c:v>
                </c:pt>
                <c:pt idx="480">
                  <c:v>43045</c:v>
                </c:pt>
                <c:pt idx="481">
                  <c:v>43046</c:v>
                </c:pt>
                <c:pt idx="482">
                  <c:v>43047</c:v>
                </c:pt>
                <c:pt idx="483">
                  <c:v>43048</c:v>
                </c:pt>
                <c:pt idx="484">
                  <c:v>43049</c:v>
                </c:pt>
                <c:pt idx="485">
                  <c:v>43052</c:v>
                </c:pt>
                <c:pt idx="486">
                  <c:v>43053</c:v>
                </c:pt>
                <c:pt idx="487">
                  <c:v>43054</c:v>
                </c:pt>
                <c:pt idx="488">
                  <c:v>43055</c:v>
                </c:pt>
                <c:pt idx="489">
                  <c:v>43056</c:v>
                </c:pt>
                <c:pt idx="490">
                  <c:v>43059</c:v>
                </c:pt>
                <c:pt idx="491">
                  <c:v>43060</c:v>
                </c:pt>
                <c:pt idx="492">
                  <c:v>43061</c:v>
                </c:pt>
                <c:pt idx="493">
                  <c:v>43062</c:v>
                </c:pt>
                <c:pt idx="494">
                  <c:v>43063</c:v>
                </c:pt>
                <c:pt idx="495">
                  <c:v>43066</c:v>
                </c:pt>
                <c:pt idx="496">
                  <c:v>43067</c:v>
                </c:pt>
                <c:pt idx="497">
                  <c:v>43068</c:v>
                </c:pt>
                <c:pt idx="498">
                  <c:v>43069</c:v>
                </c:pt>
                <c:pt idx="499">
                  <c:v>43070</c:v>
                </c:pt>
                <c:pt idx="500">
                  <c:v>43073</c:v>
                </c:pt>
                <c:pt idx="501">
                  <c:v>43074</c:v>
                </c:pt>
                <c:pt idx="502">
                  <c:v>43075</c:v>
                </c:pt>
                <c:pt idx="503">
                  <c:v>43076</c:v>
                </c:pt>
                <c:pt idx="504">
                  <c:v>43077</c:v>
                </c:pt>
                <c:pt idx="505">
                  <c:v>43080</c:v>
                </c:pt>
                <c:pt idx="506">
                  <c:v>43081</c:v>
                </c:pt>
                <c:pt idx="507">
                  <c:v>43082</c:v>
                </c:pt>
                <c:pt idx="508">
                  <c:v>43083</c:v>
                </c:pt>
                <c:pt idx="509">
                  <c:v>43084</c:v>
                </c:pt>
                <c:pt idx="510">
                  <c:v>43087</c:v>
                </c:pt>
                <c:pt idx="511">
                  <c:v>43088</c:v>
                </c:pt>
                <c:pt idx="512">
                  <c:v>43089</c:v>
                </c:pt>
                <c:pt idx="513">
                  <c:v>43090</c:v>
                </c:pt>
                <c:pt idx="514">
                  <c:v>43091</c:v>
                </c:pt>
                <c:pt idx="515">
                  <c:v>43094</c:v>
                </c:pt>
                <c:pt idx="516">
                  <c:v>43095</c:v>
                </c:pt>
                <c:pt idx="517">
                  <c:v>43096</c:v>
                </c:pt>
                <c:pt idx="518">
                  <c:v>43097</c:v>
                </c:pt>
                <c:pt idx="519">
                  <c:v>43098</c:v>
                </c:pt>
                <c:pt idx="520">
                  <c:v>43101</c:v>
                </c:pt>
                <c:pt idx="521">
                  <c:v>43102</c:v>
                </c:pt>
                <c:pt idx="522">
                  <c:v>43103</c:v>
                </c:pt>
                <c:pt idx="523">
                  <c:v>43104</c:v>
                </c:pt>
                <c:pt idx="524">
                  <c:v>43105</c:v>
                </c:pt>
                <c:pt idx="525">
                  <c:v>43108</c:v>
                </c:pt>
                <c:pt idx="526">
                  <c:v>43109</c:v>
                </c:pt>
                <c:pt idx="527">
                  <c:v>43110</c:v>
                </c:pt>
                <c:pt idx="528">
                  <c:v>43111</c:v>
                </c:pt>
                <c:pt idx="529">
                  <c:v>43112</c:v>
                </c:pt>
                <c:pt idx="530">
                  <c:v>43115</c:v>
                </c:pt>
                <c:pt idx="531">
                  <c:v>43116</c:v>
                </c:pt>
                <c:pt idx="532">
                  <c:v>43117</c:v>
                </c:pt>
                <c:pt idx="533">
                  <c:v>43118</c:v>
                </c:pt>
                <c:pt idx="534">
                  <c:v>43119</c:v>
                </c:pt>
                <c:pt idx="535">
                  <c:v>43122</c:v>
                </c:pt>
                <c:pt idx="536">
                  <c:v>43123</c:v>
                </c:pt>
                <c:pt idx="537">
                  <c:v>43124</c:v>
                </c:pt>
                <c:pt idx="538">
                  <c:v>43125</c:v>
                </c:pt>
                <c:pt idx="539">
                  <c:v>43126</c:v>
                </c:pt>
                <c:pt idx="540">
                  <c:v>43129</c:v>
                </c:pt>
                <c:pt idx="541">
                  <c:v>43130</c:v>
                </c:pt>
                <c:pt idx="542">
                  <c:v>43131</c:v>
                </c:pt>
                <c:pt idx="543">
                  <c:v>43132</c:v>
                </c:pt>
                <c:pt idx="544">
                  <c:v>43133</c:v>
                </c:pt>
                <c:pt idx="545">
                  <c:v>43136</c:v>
                </c:pt>
                <c:pt idx="546">
                  <c:v>43137</c:v>
                </c:pt>
                <c:pt idx="547">
                  <c:v>43138</c:v>
                </c:pt>
                <c:pt idx="548">
                  <c:v>43139</c:v>
                </c:pt>
                <c:pt idx="549">
                  <c:v>43140</c:v>
                </c:pt>
                <c:pt idx="550">
                  <c:v>43143</c:v>
                </c:pt>
                <c:pt idx="551">
                  <c:v>43144</c:v>
                </c:pt>
                <c:pt idx="552">
                  <c:v>43145</c:v>
                </c:pt>
                <c:pt idx="553">
                  <c:v>43146</c:v>
                </c:pt>
                <c:pt idx="554">
                  <c:v>43147</c:v>
                </c:pt>
                <c:pt idx="555">
                  <c:v>43150</c:v>
                </c:pt>
                <c:pt idx="556">
                  <c:v>43151</c:v>
                </c:pt>
                <c:pt idx="557">
                  <c:v>43152</c:v>
                </c:pt>
                <c:pt idx="558">
                  <c:v>43153</c:v>
                </c:pt>
                <c:pt idx="559">
                  <c:v>43154</c:v>
                </c:pt>
                <c:pt idx="560">
                  <c:v>43157</c:v>
                </c:pt>
                <c:pt idx="561">
                  <c:v>43158</c:v>
                </c:pt>
                <c:pt idx="562">
                  <c:v>43159</c:v>
                </c:pt>
                <c:pt idx="563">
                  <c:v>43160</c:v>
                </c:pt>
                <c:pt idx="564">
                  <c:v>43161</c:v>
                </c:pt>
                <c:pt idx="565">
                  <c:v>43164</c:v>
                </c:pt>
                <c:pt idx="566">
                  <c:v>43165</c:v>
                </c:pt>
                <c:pt idx="567">
                  <c:v>43166</c:v>
                </c:pt>
                <c:pt idx="568">
                  <c:v>43167</c:v>
                </c:pt>
                <c:pt idx="569">
                  <c:v>43168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43178</c:v>
                </c:pt>
                <c:pt idx="576">
                  <c:v>43179</c:v>
                </c:pt>
                <c:pt idx="577">
                  <c:v>43180</c:v>
                </c:pt>
                <c:pt idx="578">
                  <c:v>43181</c:v>
                </c:pt>
                <c:pt idx="579">
                  <c:v>43182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43192</c:v>
                </c:pt>
                <c:pt idx="586">
                  <c:v>43193</c:v>
                </c:pt>
                <c:pt idx="587">
                  <c:v>43194</c:v>
                </c:pt>
                <c:pt idx="588">
                  <c:v>43195</c:v>
                </c:pt>
                <c:pt idx="589">
                  <c:v>43196</c:v>
                </c:pt>
                <c:pt idx="590">
                  <c:v>43199</c:v>
                </c:pt>
                <c:pt idx="591">
                  <c:v>43200</c:v>
                </c:pt>
                <c:pt idx="592">
                  <c:v>43201</c:v>
                </c:pt>
                <c:pt idx="593">
                  <c:v>43202</c:v>
                </c:pt>
                <c:pt idx="594">
                  <c:v>43203</c:v>
                </c:pt>
                <c:pt idx="595">
                  <c:v>43206</c:v>
                </c:pt>
                <c:pt idx="596">
                  <c:v>43207</c:v>
                </c:pt>
                <c:pt idx="597">
                  <c:v>43208</c:v>
                </c:pt>
                <c:pt idx="598">
                  <c:v>43209</c:v>
                </c:pt>
                <c:pt idx="599">
                  <c:v>43210</c:v>
                </c:pt>
                <c:pt idx="600">
                  <c:v>43213</c:v>
                </c:pt>
                <c:pt idx="601">
                  <c:v>43214</c:v>
                </c:pt>
                <c:pt idx="602">
                  <c:v>43215</c:v>
                </c:pt>
                <c:pt idx="603">
                  <c:v>43216</c:v>
                </c:pt>
                <c:pt idx="604">
                  <c:v>43217</c:v>
                </c:pt>
                <c:pt idx="605">
                  <c:v>43220</c:v>
                </c:pt>
                <c:pt idx="606">
                  <c:v>43221</c:v>
                </c:pt>
                <c:pt idx="607">
                  <c:v>43222</c:v>
                </c:pt>
                <c:pt idx="608">
                  <c:v>43223</c:v>
                </c:pt>
                <c:pt idx="609">
                  <c:v>43224</c:v>
                </c:pt>
                <c:pt idx="610">
                  <c:v>43227</c:v>
                </c:pt>
                <c:pt idx="611">
                  <c:v>43228</c:v>
                </c:pt>
                <c:pt idx="612">
                  <c:v>43229</c:v>
                </c:pt>
                <c:pt idx="613">
                  <c:v>43230</c:v>
                </c:pt>
                <c:pt idx="614">
                  <c:v>43231</c:v>
                </c:pt>
                <c:pt idx="615">
                  <c:v>43234</c:v>
                </c:pt>
                <c:pt idx="616">
                  <c:v>43235</c:v>
                </c:pt>
                <c:pt idx="617">
                  <c:v>43236</c:v>
                </c:pt>
                <c:pt idx="618">
                  <c:v>43237</c:v>
                </c:pt>
                <c:pt idx="619">
                  <c:v>43238</c:v>
                </c:pt>
                <c:pt idx="620">
                  <c:v>43241</c:v>
                </c:pt>
                <c:pt idx="621">
                  <c:v>43242</c:v>
                </c:pt>
                <c:pt idx="622">
                  <c:v>43243</c:v>
                </c:pt>
                <c:pt idx="623">
                  <c:v>43244</c:v>
                </c:pt>
                <c:pt idx="624">
                  <c:v>43245</c:v>
                </c:pt>
                <c:pt idx="625">
                  <c:v>43248</c:v>
                </c:pt>
                <c:pt idx="626">
                  <c:v>43249</c:v>
                </c:pt>
                <c:pt idx="627">
                  <c:v>43250</c:v>
                </c:pt>
                <c:pt idx="628">
                  <c:v>43251</c:v>
                </c:pt>
                <c:pt idx="629">
                  <c:v>43252</c:v>
                </c:pt>
                <c:pt idx="630">
                  <c:v>43255</c:v>
                </c:pt>
                <c:pt idx="631">
                  <c:v>43256</c:v>
                </c:pt>
                <c:pt idx="632">
                  <c:v>43257</c:v>
                </c:pt>
                <c:pt idx="633">
                  <c:v>43258</c:v>
                </c:pt>
                <c:pt idx="634">
                  <c:v>43259</c:v>
                </c:pt>
                <c:pt idx="635">
                  <c:v>43262</c:v>
                </c:pt>
                <c:pt idx="636">
                  <c:v>43263</c:v>
                </c:pt>
                <c:pt idx="637">
                  <c:v>43264</c:v>
                </c:pt>
                <c:pt idx="638">
                  <c:v>43265</c:v>
                </c:pt>
                <c:pt idx="639">
                  <c:v>43266</c:v>
                </c:pt>
                <c:pt idx="640">
                  <c:v>43269</c:v>
                </c:pt>
                <c:pt idx="641">
                  <c:v>43270</c:v>
                </c:pt>
                <c:pt idx="642">
                  <c:v>43271</c:v>
                </c:pt>
                <c:pt idx="643">
                  <c:v>43272</c:v>
                </c:pt>
                <c:pt idx="644">
                  <c:v>43273</c:v>
                </c:pt>
                <c:pt idx="645">
                  <c:v>43276</c:v>
                </c:pt>
                <c:pt idx="646">
                  <c:v>43277</c:v>
                </c:pt>
                <c:pt idx="647">
                  <c:v>43278</c:v>
                </c:pt>
                <c:pt idx="648">
                  <c:v>43279</c:v>
                </c:pt>
                <c:pt idx="649">
                  <c:v>43280</c:v>
                </c:pt>
                <c:pt idx="650">
                  <c:v>43283</c:v>
                </c:pt>
                <c:pt idx="651">
                  <c:v>43284</c:v>
                </c:pt>
                <c:pt idx="652">
                  <c:v>43285</c:v>
                </c:pt>
                <c:pt idx="653">
                  <c:v>43286</c:v>
                </c:pt>
                <c:pt idx="654">
                  <c:v>43287</c:v>
                </c:pt>
                <c:pt idx="655">
                  <c:v>43290</c:v>
                </c:pt>
                <c:pt idx="656">
                  <c:v>43291</c:v>
                </c:pt>
                <c:pt idx="657">
                  <c:v>43292</c:v>
                </c:pt>
                <c:pt idx="658">
                  <c:v>43293</c:v>
                </c:pt>
                <c:pt idx="659">
                  <c:v>43294</c:v>
                </c:pt>
                <c:pt idx="660">
                  <c:v>43297</c:v>
                </c:pt>
                <c:pt idx="661">
                  <c:v>43298</c:v>
                </c:pt>
                <c:pt idx="662">
                  <c:v>43299</c:v>
                </c:pt>
                <c:pt idx="663">
                  <c:v>43300</c:v>
                </c:pt>
                <c:pt idx="664">
                  <c:v>43301</c:v>
                </c:pt>
                <c:pt idx="665">
                  <c:v>43304</c:v>
                </c:pt>
                <c:pt idx="666">
                  <c:v>43305</c:v>
                </c:pt>
                <c:pt idx="667">
                  <c:v>43306</c:v>
                </c:pt>
                <c:pt idx="668">
                  <c:v>43307</c:v>
                </c:pt>
                <c:pt idx="669">
                  <c:v>43308</c:v>
                </c:pt>
                <c:pt idx="670">
                  <c:v>43311</c:v>
                </c:pt>
                <c:pt idx="671">
                  <c:v>43312</c:v>
                </c:pt>
                <c:pt idx="672">
                  <c:v>43313</c:v>
                </c:pt>
                <c:pt idx="673">
                  <c:v>43314</c:v>
                </c:pt>
                <c:pt idx="674">
                  <c:v>43315</c:v>
                </c:pt>
                <c:pt idx="675">
                  <c:v>43318</c:v>
                </c:pt>
                <c:pt idx="676">
                  <c:v>43319</c:v>
                </c:pt>
                <c:pt idx="677">
                  <c:v>43320</c:v>
                </c:pt>
                <c:pt idx="678">
                  <c:v>43321</c:v>
                </c:pt>
                <c:pt idx="679">
                  <c:v>43322</c:v>
                </c:pt>
                <c:pt idx="680">
                  <c:v>43325</c:v>
                </c:pt>
                <c:pt idx="681">
                  <c:v>43326</c:v>
                </c:pt>
                <c:pt idx="682">
                  <c:v>43327</c:v>
                </c:pt>
                <c:pt idx="683">
                  <c:v>43328</c:v>
                </c:pt>
                <c:pt idx="684">
                  <c:v>43329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43339</c:v>
                </c:pt>
                <c:pt idx="691">
                  <c:v>43340</c:v>
                </c:pt>
                <c:pt idx="692">
                  <c:v>43341</c:v>
                </c:pt>
                <c:pt idx="693">
                  <c:v>43342</c:v>
                </c:pt>
                <c:pt idx="694">
                  <c:v>43343</c:v>
                </c:pt>
                <c:pt idx="695">
                  <c:v>43346</c:v>
                </c:pt>
                <c:pt idx="696">
                  <c:v>43347</c:v>
                </c:pt>
                <c:pt idx="697">
                  <c:v>43348</c:v>
                </c:pt>
                <c:pt idx="698">
                  <c:v>43349</c:v>
                </c:pt>
                <c:pt idx="699">
                  <c:v>43350</c:v>
                </c:pt>
                <c:pt idx="700">
                  <c:v>43353</c:v>
                </c:pt>
                <c:pt idx="701">
                  <c:v>43354</c:v>
                </c:pt>
                <c:pt idx="702">
                  <c:v>43355</c:v>
                </c:pt>
                <c:pt idx="703">
                  <c:v>43356</c:v>
                </c:pt>
                <c:pt idx="704">
                  <c:v>43357</c:v>
                </c:pt>
                <c:pt idx="705">
                  <c:v>43360</c:v>
                </c:pt>
                <c:pt idx="706">
                  <c:v>43361</c:v>
                </c:pt>
                <c:pt idx="707">
                  <c:v>43362</c:v>
                </c:pt>
                <c:pt idx="708">
                  <c:v>43363</c:v>
                </c:pt>
                <c:pt idx="709">
                  <c:v>43364</c:v>
                </c:pt>
                <c:pt idx="710">
                  <c:v>43367</c:v>
                </c:pt>
                <c:pt idx="711">
                  <c:v>43368</c:v>
                </c:pt>
                <c:pt idx="712">
                  <c:v>43369</c:v>
                </c:pt>
                <c:pt idx="713">
                  <c:v>43370</c:v>
                </c:pt>
                <c:pt idx="714">
                  <c:v>43371</c:v>
                </c:pt>
                <c:pt idx="715">
                  <c:v>43374</c:v>
                </c:pt>
                <c:pt idx="716">
                  <c:v>43375</c:v>
                </c:pt>
                <c:pt idx="717">
                  <c:v>43376</c:v>
                </c:pt>
                <c:pt idx="718">
                  <c:v>43377</c:v>
                </c:pt>
                <c:pt idx="719">
                  <c:v>43378</c:v>
                </c:pt>
                <c:pt idx="720">
                  <c:v>43381</c:v>
                </c:pt>
                <c:pt idx="721">
                  <c:v>43382</c:v>
                </c:pt>
                <c:pt idx="722">
                  <c:v>43383</c:v>
                </c:pt>
                <c:pt idx="723">
                  <c:v>43384</c:v>
                </c:pt>
                <c:pt idx="724">
                  <c:v>43385</c:v>
                </c:pt>
                <c:pt idx="725">
                  <c:v>43388</c:v>
                </c:pt>
                <c:pt idx="726">
                  <c:v>43389</c:v>
                </c:pt>
                <c:pt idx="727">
                  <c:v>43390</c:v>
                </c:pt>
                <c:pt idx="728">
                  <c:v>43391</c:v>
                </c:pt>
                <c:pt idx="729">
                  <c:v>43392</c:v>
                </c:pt>
                <c:pt idx="730">
                  <c:v>43395</c:v>
                </c:pt>
                <c:pt idx="731">
                  <c:v>43396</c:v>
                </c:pt>
                <c:pt idx="732">
                  <c:v>43397</c:v>
                </c:pt>
                <c:pt idx="733">
                  <c:v>43398</c:v>
                </c:pt>
                <c:pt idx="734">
                  <c:v>43399</c:v>
                </c:pt>
                <c:pt idx="735">
                  <c:v>43402</c:v>
                </c:pt>
                <c:pt idx="736">
                  <c:v>43403</c:v>
                </c:pt>
                <c:pt idx="737">
                  <c:v>43404</c:v>
                </c:pt>
                <c:pt idx="738">
                  <c:v>43405</c:v>
                </c:pt>
                <c:pt idx="739">
                  <c:v>43406</c:v>
                </c:pt>
                <c:pt idx="740">
                  <c:v>43409</c:v>
                </c:pt>
                <c:pt idx="741">
                  <c:v>43410</c:v>
                </c:pt>
                <c:pt idx="742">
                  <c:v>43411</c:v>
                </c:pt>
                <c:pt idx="743">
                  <c:v>43412</c:v>
                </c:pt>
                <c:pt idx="744">
                  <c:v>43413</c:v>
                </c:pt>
                <c:pt idx="745">
                  <c:v>43416</c:v>
                </c:pt>
                <c:pt idx="746">
                  <c:v>43417</c:v>
                </c:pt>
                <c:pt idx="747">
                  <c:v>43418</c:v>
                </c:pt>
                <c:pt idx="748">
                  <c:v>43419</c:v>
                </c:pt>
                <c:pt idx="749">
                  <c:v>43420</c:v>
                </c:pt>
                <c:pt idx="750">
                  <c:v>43423</c:v>
                </c:pt>
                <c:pt idx="751">
                  <c:v>43424</c:v>
                </c:pt>
                <c:pt idx="752">
                  <c:v>43425</c:v>
                </c:pt>
                <c:pt idx="753">
                  <c:v>43426</c:v>
                </c:pt>
                <c:pt idx="754">
                  <c:v>43427</c:v>
                </c:pt>
                <c:pt idx="755">
                  <c:v>43430</c:v>
                </c:pt>
                <c:pt idx="756">
                  <c:v>43431</c:v>
                </c:pt>
                <c:pt idx="757">
                  <c:v>43432</c:v>
                </c:pt>
                <c:pt idx="758">
                  <c:v>43433</c:v>
                </c:pt>
                <c:pt idx="759">
                  <c:v>43434</c:v>
                </c:pt>
                <c:pt idx="760">
                  <c:v>43437</c:v>
                </c:pt>
                <c:pt idx="761">
                  <c:v>43438</c:v>
                </c:pt>
                <c:pt idx="762">
                  <c:v>43439</c:v>
                </c:pt>
                <c:pt idx="763">
                  <c:v>43440</c:v>
                </c:pt>
                <c:pt idx="764">
                  <c:v>43441</c:v>
                </c:pt>
                <c:pt idx="765">
                  <c:v>43444</c:v>
                </c:pt>
                <c:pt idx="766">
                  <c:v>43445</c:v>
                </c:pt>
                <c:pt idx="767">
                  <c:v>43446</c:v>
                </c:pt>
                <c:pt idx="768">
                  <c:v>43447</c:v>
                </c:pt>
                <c:pt idx="769">
                  <c:v>43448</c:v>
                </c:pt>
                <c:pt idx="770">
                  <c:v>43451</c:v>
                </c:pt>
                <c:pt idx="771">
                  <c:v>43452</c:v>
                </c:pt>
                <c:pt idx="772">
                  <c:v>43453</c:v>
                </c:pt>
                <c:pt idx="773">
                  <c:v>43454</c:v>
                </c:pt>
                <c:pt idx="774">
                  <c:v>43455</c:v>
                </c:pt>
                <c:pt idx="775">
                  <c:v>43458</c:v>
                </c:pt>
                <c:pt idx="776">
                  <c:v>43459</c:v>
                </c:pt>
                <c:pt idx="777">
                  <c:v>43460</c:v>
                </c:pt>
                <c:pt idx="778">
                  <c:v>43461</c:v>
                </c:pt>
                <c:pt idx="779">
                  <c:v>43462</c:v>
                </c:pt>
                <c:pt idx="780">
                  <c:v>43465</c:v>
                </c:pt>
                <c:pt idx="781">
                  <c:v>43466</c:v>
                </c:pt>
                <c:pt idx="782">
                  <c:v>43467</c:v>
                </c:pt>
                <c:pt idx="783">
                  <c:v>43468</c:v>
                </c:pt>
                <c:pt idx="784">
                  <c:v>43469</c:v>
                </c:pt>
                <c:pt idx="785">
                  <c:v>43472</c:v>
                </c:pt>
                <c:pt idx="786">
                  <c:v>43473</c:v>
                </c:pt>
                <c:pt idx="787">
                  <c:v>43474</c:v>
                </c:pt>
                <c:pt idx="788">
                  <c:v>43475</c:v>
                </c:pt>
                <c:pt idx="789">
                  <c:v>43476</c:v>
                </c:pt>
                <c:pt idx="790">
                  <c:v>43479</c:v>
                </c:pt>
                <c:pt idx="791">
                  <c:v>43480</c:v>
                </c:pt>
                <c:pt idx="792">
                  <c:v>43481</c:v>
                </c:pt>
                <c:pt idx="793">
                  <c:v>43482</c:v>
                </c:pt>
                <c:pt idx="794">
                  <c:v>43483</c:v>
                </c:pt>
                <c:pt idx="795">
                  <c:v>43486</c:v>
                </c:pt>
                <c:pt idx="796">
                  <c:v>43487</c:v>
                </c:pt>
                <c:pt idx="797">
                  <c:v>43488</c:v>
                </c:pt>
                <c:pt idx="798">
                  <c:v>43489</c:v>
                </c:pt>
                <c:pt idx="799">
                  <c:v>43490</c:v>
                </c:pt>
                <c:pt idx="800">
                  <c:v>43493</c:v>
                </c:pt>
                <c:pt idx="801">
                  <c:v>43494</c:v>
                </c:pt>
                <c:pt idx="802">
                  <c:v>43495</c:v>
                </c:pt>
                <c:pt idx="803">
                  <c:v>43496</c:v>
                </c:pt>
                <c:pt idx="804">
                  <c:v>43497</c:v>
                </c:pt>
                <c:pt idx="805">
                  <c:v>43500</c:v>
                </c:pt>
                <c:pt idx="806">
                  <c:v>43501</c:v>
                </c:pt>
                <c:pt idx="807">
                  <c:v>43502</c:v>
                </c:pt>
                <c:pt idx="808">
                  <c:v>43503</c:v>
                </c:pt>
                <c:pt idx="809">
                  <c:v>43504</c:v>
                </c:pt>
                <c:pt idx="810">
                  <c:v>43507</c:v>
                </c:pt>
                <c:pt idx="811">
                  <c:v>43508</c:v>
                </c:pt>
                <c:pt idx="812">
                  <c:v>43509</c:v>
                </c:pt>
                <c:pt idx="813">
                  <c:v>43510</c:v>
                </c:pt>
                <c:pt idx="814">
                  <c:v>43511</c:v>
                </c:pt>
                <c:pt idx="815">
                  <c:v>43514</c:v>
                </c:pt>
                <c:pt idx="816">
                  <c:v>43515</c:v>
                </c:pt>
                <c:pt idx="817">
                  <c:v>43516</c:v>
                </c:pt>
                <c:pt idx="818">
                  <c:v>43517</c:v>
                </c:pt>
                <c:pt idx="819">
                  <c:v>43518</c:v>
                </c:pt>
                <c:pt idx="820">
                  <c:v>43521</c:v>
                </c:pt>
                <c:pt idx="821">
                  <c:v>43522</c:v>
                </c:pt>
                <c:pt idx="822">
                  <c:v>43523</c:v>
                </c:pt>
                <c:pt idx="823">
                  <c:v>43524</c:v>
                </c:pt>
                <c:pt idx="824">
                  <c:v>43525</c:v>
                </c:pt>
                <c:pt idx="825">
                  <c:v>43528</c:v>
                </c:pt>
                <c:pt idx="826">
                  <c:v>43529</c:v>
                </c:pt>
                <c:pt idx="827">
                  <c:v>43530</c:v>
                </c:pt>
                <c:pt idx="828">
                  <c:v>43531</c:v>
                </c:pt>
                <c:pt idx="829">
                  <c:v>43532</c:v>
                </c:pt>
                <c:pt idx="830">
                  <c:v>43535</c:v>
                </c:pt>
                <c:pt idx="831">
                  <c:v>43536</c:v>
                </c:pt>
                <c:pt idx="832">
                  <c:v>43537</c:v>
                </c:pt>
                <c:pt idx="833">
                  <c:v>43538</c:v>
                </c:pt>
                <c:pt idx="834">
                  <c:v>43539</c:v>
                </c:pt>
                <c:pt idx="835">
                  <c:v>43542</c:v>
                </c:pt>
                <c:pt idx="836">
                  <c:v>43543</c:v>
                </c:pt>
                <c:pt idx="837">
                  <c:v>43544</c:v>
                </c:pt>
                <c:pt idx="838">
                  <c:v>43545</c:v>
                </c:pt>
                <c:pt idx="839">
                  <c:v>43546</c:v>
                </c:pt>
                <c:pt idx="840">
                  <c:v>43549</c:v>
                </c:pt>
                <c:pt idx="841">
                  <c:v>43550</c:v>
                </c:pt>
                <c:pt idx="842">
                  <c:v>43551</c:v>
                </c:pt>
                <c:pt idx="843">
                  <c:v>43552</c:v>
                </c:pt>
                <c:pt idx="844">
                  <c:v>43553</c:v>
                </c:pt>
                <c:pt idx="845">
                  <c:v>43556</c:v>
                </c:pt>
                <c:pt idx="846">
                  <c:v>43557</c:v>
                </c:pt>
                <c:pt idx="847">
                  <c:v>43558</c:v>
                </c:pt>
                <c:pt idx="848">
                  <c:v>43559</c:v>
                </c:pt>
                <c:pt idx="849">
                  <c:v>43560</c:v>
                </c:pt>
                <c:pt idx="850">
                  <c:v>43563</c:v>
                </c:pt>
                <c:pt idx="851">
                  <c:v>43564</c:v>
                </c:pt>
                <c:pt idx="852">
                  <c:v>43565</c:v>
                </c:pt>
                <c:pt idx="853">
                  <c:v>43566</c:v>
                </c:pt>
                <c:pt idx="854">
                  <c:v>43567</c:v>
                </c:pt>
                <c:pt idx="855">
                  <c:v>43570</c:v>
                </c:pt>
                <c:pt idx="856">
                  <c:v>43571</c:v>
                </c:pt>
                <c:pt idx="857">
                  <c:v>43572</c:v>
                </c:pt>
                <c:pt idx="858">
                  <c:v>43573</c:v>
                </c:pt>
                <c:pt idx="859">
                  <c:v>43574</c:v>
                </c:pt>
                <c:pt idx="860">
                  <c:v>43577</c:v>
                </c:pt>
                <c:pt idx="861">
                  <c:v>43578</c:v>
                </c:pt>
                <c:pt idx="862">
                  <c:v>43579</c:v>
                </c:pt>
                <c:pt idx="863">
                  <c:v>43580</c:v>
                </c:pt>
                <c:pt idx="864">
                  <c:v>43581</c:v>
                </c:pt>
                <c:pt idx="865">
                  <c:v>43584</c:v>
                </c:pt>
                <c:pt idx="866">
                  <c:v>43585</c:v>
                </c:pt>
                <c:pt idx="867">
                  <c:v>43586</c:v>
                </c:pt>
                <c:pt idx="868">
                  <c:v>43587</c:v>
                </c:pt>
                <c:pt idx="869">
                  <c:v>43588</c:v>
                </c:pt>
                <c:pt idx="870">
                  <c:v>43591</c:v>
                </c:pt>
                <c:pt idx="871">
                  <c:v>43592</c:v>
                </c:pt>
                <c:pt idx="872">
                  <c:v>43593</c:v>
                </c:pt>
                <c:pt idx="873">
                  <c:v>43594</c:v>
                </c:pt>
                <c:pt idx="874">
                  <c:v>43595</c:v>
                </c:pt>
                <c:pt idx="875">
                  <c:v>43598</c:v>
                </c:pt>
                <c:pt idx="876">
                  <c:v>43599</c:v>
                </c:pt>
                <c:pt idx="877">
                  <c:v>43600</c:v>
                </c:pt>
                <c:pt idx="878">
                  <c:v>43601</c:v>
                </c:pt>
                <c:pt idx="879">
                  <c:v>43602</c:v>
                </c:pt>
                <c:pt idx="880">
                  <c:v>43605</c:v>
                </c:pt>
                <c:pt idx="881">
                  <c:v>43606</c:v>
                </c:pt>
                <c:pt idx="882">
                  <c:v>43607</c:v>
                </c:pt>
                <c:pt idx="883">
                  <c:v>43608</c:v>
                </c:pt>
                <c:pt idx="884">
                  <c:v>43609</c:v>
                </c:pt>
                <c:pt idx="885">
                  <c:v>43612</c:v>
                </c:pt>
                <c:pt idx="886">
                  <c:v>43613</c:v>
                </c:pt>
                <c:pt idx="887">
                  <c:v>43614</c:v>
                </c:pt>
                <c:pt idx="888">
                  <c:v>43615</c:v>
                </c:pt>
                <c:pt idx="889">
                  <c:v>43616</c:v>
                </c:pt>
                <c:pt idx="890">
                  <c:v>43619</c:v>
                </c:pt>
                <c:pt idx="891">
                  <c:v>43620</c:v>
                </c:pt>
                <c:pt idx="892">
                  <c:v>43621</c:v>
                </c:pt>
                <c:pt idx="893">
                  <c:v>43622</c:v>
                </c:pt>
                <c:pt idx="894">
                  <c:v>43623</c:v>
                </c:pt>
                <c:pt idx="895">
                  <c:v>43626</c:v>
                </c:pt>
                <c:pt idx="896">
                  <c:v>43627</c:v>
                </c:pt>
                <c:pt idx="897">
                  <c:v>43628</c:v>
                </c:pt>
                <c:pt idx="898">
                  <c:v>43629</c:v>
                </c:pt>
                <c:pt idx="899">
                  <c:v>43630</c:v>
                </c:pt>
                <c:pt idx="900">
                  <c:v>43633</c:v>
                </c:pt>
                <c:pt idx="901">
                  <c:v>43634</c:v>
                </c:pt>
                <c:pt idx="902">
                  <c:v>43635</c:v>
                </c:pt>
                <c:pt idx="903">
                  <c:v>43636</c:v>
                </c:pt>
                <c:pt idx="904">
                  <c:v>43637</c:v>
                </c:pt>
                <c:pt idx="905">
                  <c:v>43640</c:v>
                </c:pt>
                <c:pt idx="906">
                  <c:v>43641</c:v>
                </c:pt>
                <c:pt idx="907">
                  <c:v>43642</c:v>
                </c:pt>
                <c:pt idx="908">
                  <c:v>43643</c:v>
                </c:pt>
                <c:pt idx="909">
                  <c:v>43644</c:v>
                </c:pt>
                <c:pt idx="910">
                  <c:v>43647</c:v>
                </c:pt>
                <c:pt idx="911">
                  <c:v>43648</c:v>
                </c:pt>
                <c:pt idx="912">
                  <c:v>43649</c:v>
                </c:pt>
                <c:pt idx="913">
                  <c:v>43650</c:v>
                </c:pt>
                <c:pt idx="914">
                  <c:v>43651</c:v>
                </c:pt>
                <c:pt idx="915">
                  <c:v>43654</c:v>
                </c:pt>
                <c:pt idx="916">
                  <c:v>43655</c:v>
                </c:pt>
                <c:pt idx="917">
                  <c:v>43656</c:v>
                </c:pt>
                <c:pt idx="918">
                  <c:v>43657</c:v>
                </c:pt>
                <c:pt idx="919">
                  <c:v>43658</c:v>
                </c:pt>
                <c:pt idx="920">
                  <c:v>43661</c:v>
                </c:pt>
                <c:pt idx="921">
                  <c:v>43662</c:v>
                </c:pt>
                <c:pt idx="922">
                  <c:v>43663</c:v>
                </c:pt>
                <c:pt idx="923">
                  <c:v>43664</c:v>
                </c:pt>
                <c:pt idx="924">
                  <c:v>43665</c:v>
                </c:pt>
                <c:pt idx="925">
                  <c:v>43668</c:v>
                </c:pt>
                <c:pt idx="926">
                  <c:v>43669</c:v>
                </c:pt>
                <c:pt idx="927">
                  <c:v>43670</c:v>
                </c:pt>
                <c:pt idx="928">
                  <c:v>43671</c:v>
                </c:pt>
                <c:pt idx="929">
                  <c:v>43672</c:v>
                </c:pt>
                <c:pt idx="930">
                  <c:v>43675</c:v>
                </c:pt>
                <c:pt idx="931">
                  <c:v>43676</c:v>
                </c:pt>
                <c:pt idx="932">
                  <c:v>43677</c:v>
                </c:pt>
                <c:pt idx="933">
                  <c:v>43678</c:v>
                </c:pt>
                <c:pt idx="934">
                  <c:v>43679</c:v>
                </c:pt>
                <c:pt idx="935">
                  <c:v>43682</c:v>
                </c:pt>
                <c:pt idx="936">
                  <c:v>43683</c:v>
                </c:pt>
                <c:pt idx="937">
                  <c:v>43684</c:v>
                </c:pt>
                <c:pt idx="938">
                  <c:v>43685</c:v>
                </c:pt>
                <c:pt idx="939">
                  <c:v>43686</c:v>
                </c:pt>
                <c:pt idx="940">
                  <c:v>43689</c:v>
                </c:pt>
                <c:pt idx="941">
                  <c:v>43690</c:v>
                </c:pt>
                <c:pt idx="942">
                  <c:v>43691</c:v>
                </c:pt>
                <c:pt idx="943">
                  <c:v>43692</c:v>
                </c:pt>
                <c:pt idx="944">
                  <c:v>43693</c:v>
                </c:pt>
                <c:pt idx="945">
                  <c:v>43696</c:v>
                </c:pt>
                <c:pt idx="946">
                  <c:v>43697</c:v>
                </c:pt>
                <c:pt idx="947">
                  <c:v>43698</c:v>
                </c:pt>
                <c:pt idx="948">
                  <c:v>43699</c:v>
                </c:pt>
                <c:pt idx="949">
                  <c:v>43700</c:v>
                </c:pt>
                <c:pt idx="950">
                  <c:v>43703</c:v>
                </c:pt>
                <c:pt idx="951">
                  <c:v>43704</c:v>
                </c:pt>
                <c:pt idx="952">
                  <c:v>43705</c:v>
                </c:pt>
                <c:pt idx="953">
                  <c:v>43706</c:v>
                </c:pt>
                <c:pt idx="954">
                  <c:v>43707</c:v>
                </c:pt>
                <c:pt idx="955">
                  <c:v>43710</c:v>
                </c:pt>
                <c:pt idx="956">
                  <c:v>43711</c:v>
                </c:pt>
                <c:pt idx="957">
                  <c:v>43712</c:v>
                </c:pt>
                <c:pt idx="958">
                  <c:v>43713</c:v>
                </c:pt>
                <c:pt idx="959">
                  <c:v>43714</c:v>
                </c:pt>
                <c:pt idx="960">
                  <c:v>43717</c:v>
                </c:pt>
                <c:pt idx="961">
                  <c:v>43718</c:v>
                </c:pt>
                <c:pt idx="962">
                  <c:v>43719</c:v>
                </c:pt>
                <c:pt idx="963">
                  <c:v>43720</c:v>
                </c:pt>
                <c:pt idx="964">
                  <c:v>43721</c:v>
                </c:pt>
                <c:pt idx="965">
                  <c:v>43724</c:v>
                </c:pt>
                <c:pt idx="966">
                  <c:v>43725</c:v>
                </c:pt>
                <c:pt idx="967">
                  <c:v>43726</c:v>
                </c:pt>
                <c:pt idx="968">
                  <c:v>43727</c:v>
                </c:pt>
                <c:pt idx="969">
                  <c:v>43728</c:v>
                </c:pt>
                <c:pt idx="970">
                  <c:v>43731</c:v>
                </c:pt>
                <c:pt idx="971">
                  <c:v>43732</c:v>
                </c:pt>
                <c:pt idx="972">
                  <c:v>43733</c:v>
                </c:pt>
                <c:pt idx="973">
                  <c:v>43734</c:v>
                </c:pt>
                <c:pt idx="974">
                  <c:v>43735</c:v>
                </c:pt>
                <c:pt idx="975">
                  <c:v>43738</c:v>
                </c:pt>
                <c:pt idx="976">
                  <c:v>43739</c:v>
                </c:pt>
                <c:pt idx="977">
                  <c:v>43740</c:v>
                </c:pt>
                <c:pt idx="978">
                  <c:v>43741</c:v>
                </c:pt>
                <c:pt idx="979">
                  <c:v>43742</c:v>
                </c:pt>
                <c:pt idx="980">
                  <c:v>43745</c:v>
                </c:pt>
                <c:pt idx="981">
                  <c:v>43746</c:v>
                </c:pt>
                <c:pt idx="982">
                  <c:v>43747</c:v>
                </c:pt>
                <c:pt idx="983">
                  <c:v>43748</c:v>
                </c:pt>
                <c:pt idx="984">
                  <c:v>43749</c:v>
                </c:pt>
                <c:pt idx="985">
                  <c:v>43752</c:v>
                </c:pt>
                <c:pt idx="986">
                  <c:v>43753</c:v>
                </c:pt>
                <c:pt idx="987">
                  <c:v>43754</c:v>
                </c:pt>
                <c:pt idx="988">
                  <c:v>43755</c:v>
                </c:pt>
                <c:pt idx="989">
                  <c:v>43756</c:v>
                </c:pt>
                <c:pt idx="990">
                  <c:v>43759</c:v>
                </c:pt>
                <c:pt idx="991">
                  <c:v>43760</c:v>
                </c:pt>
                <c:pt idx="992">
                  <c:v>43761</c:v>
                </c:pt>
                <c:pt idx="993">
                  <c:v>43762</c:v>
                </c:pt>
                <c:pt idx="994">
                  <c:v>43763</c:v>
                </c:pt>
                <c:pt idx="995">
                  <c:v>43766</c:v>
                </c:pt>
                <c:pt idx="996">
                  <c:v>43767</c:v>
                </c:pt>
                <c:pt idx="997">
                  <c:v>43768</c:v>
                </c:pt>
                <c:pt idx="998">
                  <c:v>43769</c:v>
                </c:pt>
                <c:pt idx="999">
                  <c:v>43770</c:v>
                </c:pt>
                <c:pt idx="1000">
                  <c:v>43773</c:v>
                </c:pt>
                <c:pt idx="1001">
                  <c:v>43774</c:v>
                </c:pt>
                <c:pt idx="1002">
                  <c:v>43775</c:v>
                </c:pt>
                <c:pt idx="1003">
                  <c:v>43776</c:v>
                </c:pt>
                <c:pt idx="1004">
                  <c:v>43777</c:v>
                </c:pt>
                <c:pt idx="1005">
                  <c:v>43780</c:v>
                </c:pt>
                <c:pt idx="1006">
                  <c:v>43781</c:v>
                </c:pt>
                <c:pt idx="1007">
                  <c:v>43782</c:v>
                </c:pt>
                <c:pt idx="1008">
                  <c:v>43783</c:v>
                </c:pt>
                <c:pt idx="1009">
                  <c:v>43784</c:v>
                </c:pt>
                <c:pt idx="1010">
                  <c:v>43787</c:v>
                </c:pt>
                <c:pt idx="1011">
                  <c:v>43788</c:v>
                </c:pt>
                <c:pt idx="1012">
                  <c:v>43789</c:v>
                </c:pt>
                <c:pt idx="1013">
                  <c:v>43790</c:v>
                </c:pt>
                <c:pt idx="1014">
                  <c:v>43791</c:v>
                </c:pt>
                <c:pt idx="1015">
                  <c:v>43794</c:v>
                </c:pt>
                <c:pt idx="1016">
                  <c:v>43795</c:v>
                </c:pt>
                <c:pt idx="1017">
                  <c:v>43796</c:v>
                </c:pt>
                <c:pt idx="1018">
                  <c:v>43797</c:v>
                </c:pt>
                <c:pt idx="1019">
                  <c:v>43798</c:v>
                </c:pt>
                <c:pt idx="1020">
                  <c:v>43801</c:v>
                </c:pt>
                <c:pt idx="1021">
                  <c:v>43802</c:v>
                </c:pt>
                <c:pt idx="1022">
                  <c:v>43803</c:v>
                </c:pt>
                <c:pt idx="1023">
                  <c:v>43804</c:v>
                </c:pt>
                <c:pt idx="1024">
                  <c:v>43805</c:v>
                </c:pt>
                <c:pt idx="1025">
                  <c:v>43808</c:v>
                </c:pt>
                <c:pt idx="1026">
                  <c:v>43809</c:v>
                </c:pt>
                <c:pt idx="1027">
                  <c:v>43810</c:v>
                </c:pt>
                <c:pt idx="1028">
                  <c:v>43811</c:v>
                </c:pt>
                <c:pt idx="1029">
                  <c:v>43812</c:v>
                </c:pt>
                <c:pt idx="1030">
                  <c:v>43815</c:v>
                </c:pt>
                <c:pt idx="1031">
                  <c:v>43816</c:v>
                </c:pt>
                <c:pt idx="1032">
                  <c:v>43817</c:v>
                </c:pt>
                <c:pt idx="1033">
                  <c:v>43818</c:v>
                </c:pt>
                <c:pt idx="1034">
                  <c:v>43819</c:v>
                </c:pt>
                <c:pt idx="1035">
                  <c:v>43822</c:v>
                </c:pt>
                <c:pt idx="1036">
                  <c:v>43823</c:v>
                </c:pt>
                <c:pt idx="1037">
                  <c:v>43824</c:v>
                </c:pt>
                <c:pt idx="1038">
                  <c:v>43825</c:v>
                </c:pt>
                <c:pt idx="1039">
                  <c:v>43826</c:v>
                </c:pt>
                <c:pt idx="1040">
                  <c:v>43829</c:v>
                </c:pt>
                <c:pt idx="1041">
                  <c:v>43830</c:v>
                </c:pt>
                <c:pt idx="1042">
                  <c:v>43831</c:v>
                </c:pt>
                <c:pt idx="1043">
                  <c:v>43832</c:v>
                </c:pt>
                <c:pt idx="1044">
                  <c:v>43833</c:v>
                </c:pt>
                <c:pt idx="1045">
                  <c:v>43836</c:v>
                </c:pt>
                <c:pt idx="1046">
                  <c:v>43837</c:v>
                </c:pt>
                <c:pt idx="1047">
                  <c:v>43838</c:v>
                </c:pt>
                <c:pt idx="1048">
                  <c:v>43839</c:v>
                </c:pt>
                <c:pt idx="1049">
                  <c:v>43840</c:v>
                </c:pt>
                <c:pt idx="1050">
                  <c:v>43843</c:v>
                </c:pt>
                <c:pt idx="1051">
                  <c:v>43844</c:v>
                </c:pt>
                <c:pt idx="1052">
                  <c:v>43845</c:v>
                </c:pt>
                <c:pt idx="1053">
                  <c:v>43846</c:v>
                </c:pt>
                <c:pt idx="1054">
                  <c:v>43847</c:v>
                </c:pt>
                <c:pt idx="1055">
                  <c:v>43850</c:v>
                </c:pt>
                <c:pt idx="1056">
                  <c:v>43851</c:v>
                </c:pt>
                <c:pt idx="1057">
                  <c:v>43852</c:v>
                </c:pt>
                <c:pt idx="1058">
                  <c:v>43853</c:v>
                </c:pt>
                <c:pt idx="1059">
                  <c:v>43854</c:v>
                </c:pt>
                <c:pt idx="1060">
                  <c:v>43857</c:v>
                </c:pt>
                <c:pt idx="1061">
                  <c:v>43858</c:v>
                </c:pt>
                <c:pt idx="1062">
                  <c:v>43859</c:v>
                </c:pt>
                <c:pt idx="1063">
                  <c:v>43860</c:v>
                </c:pt>
                <c:pt idx="1064">
                  <c:v>43861</c:v>
                </c:pt>
                <c:pt idx="1065">
                  <c:v>43864</c:v>
                </c:pt>
                <c:pt idx="1066">
                  <c:v>43865</c:v>
                </c:pt>
                <c:pt idx="1067">
                  <c:v>43866</c:v>
                </c:pt>
                <c:pt idx="1068">
                  <c:v>43867</c:v>
                </c:pt>
                <c:pt idx="1069">
                  <c:v>43868</c:v>
                </c:pt>
                <c:pt idx="1070">
                  <c:v>43871</c:v>
                </c:pt>
                <c:pt idx="1071">
                  <c:v>43872</c:v>
                </c:pt>
                <c:pt idx="1072">
                  <c:v>43873</c:v>
                </c:pt>
                <c:pt idx="1073">
                  <c:v>43874</c:v>
                </c:pt>
                <c:pt idx="1074">
                  <c:v>43875</c:v>
                </c:pt>
                <c:pt idx="1075">
                  <c:v>43878</c:v>
                </c:pt>
                <c:pt idx="1076">
                  <c:v>43879</c:v>
                </c:pt>
                <c:pt idx="1077">
                  <c:v>43880</c:v>
                </c:pt>
                <c:pt idx="1078">
                  <c:v>43881</c:v>
                </c:pt>
                <c:pt idx="1079">
                  <c:v>43882</c:v>
                </c:pt>
                <c:pt idx="1080">
                  <c:v>43885</c:v>
                </c:pt>
                <c:pt idx="1081">
                  <c:v>43886</c:v>
                </c:pt>
                <c:pt idx="1082">
                  <c:v>43887</c:v>
                </c:pt>
                <c:pt idx="1083">
                  <c:v>43888</c:v>
                </c:pt>
                <c:pt idx="1084">
                  <c:v>43889</c:v>
                </c:pt>
                <c:pt idx="1085">
                  <c:v>43892</c:v>
                </c:pt>
                <c:pt idx="1086">
                  <c:v>43893</c:v>
                </c:pt>
                <c:pt idx="1087">
                  <c:v>43894</c:v>
                </c:pt>
                <c:pt idx="1088">
                  <c:v>43895</c:v>
                </c:pt>
                <c:pt idx="1089">
                  <c:v>43896</c:v>
                </c:pt>
                <c:pt idx="1090">
                  <c:v>43899</c:v>
                </c:pt>
                <c:pt idx="1091">
                  <c:v>43900</c:v>
                </c:pt>
                <c:pt idx="1092">
                  <c:v>43901</c:v>
                </c:pt>
                <c:pt idx="1093">
                  <c:v>43902</c:v>
                </c:pt>
                <c:pt idx="1094">
                  <c:v>43903</c:v>
                </c:pt>
                <c:pt idx="1095">
                  <c:v>43906</c:v>
                </c:pt>
                <c:pt idx="1096">
                  <c:v>43907</c:v>
                </c:pt>
                <c:pt idx="1097">
                  <c:v>43908</c:v>
                </c:pt>
                <c:pt idx="1098">
                  <c:v>43909</c:v>
                </c:pt>
                <c:pt idx="1099">
                  <c:v>43910</c:v>
                </c:pt>
                <c:pt idx="1100">
                  <c:v>43913</c:v>
                </c:pt>
                <c:pt idx="1101">
                  <c:v>43914</c:v>
                </c:pt>
                <c:pt idx="1102">
                  <c:v>43915</c:v>
                </c:pt>
                <c:pt idx="1103">
                  <c:v>43916</c:v>
                </c:pt>
                <c:pt idx="1104">
                  <c:v>43917</c:v>
                </c:pt>
                <c:pt idx="1105">
                  <c:v>43920</c:v>
                </c:pt>
                <c:pt idx="1106">
                  <c:v>43921</c:v>
                </c:pt>
                <c:pt idx="1107">
                  <c:v>43922</c:v>
                </c:pt>
                <c:pt idx="1108">
                  <c:v>43923</c:v>
                </c:pt>
                <c:pt idx="1109">
                  <c:v>43924</c:v>
                </c:pt>
                <c:pt idx="1110">
                  <c:v>43927</c:v>
                </c:pt>
                <c:pt idx="1111">
                  <c:v>43928</c:v>
                </c:pt>
                <c:pt idx="1112">
                  <c:v>43929</c:v>
                </c:pt>
                <c:pt idx="1113">
                  <c:v>43930</c:v>
                </c:pt>
                <c:pt idx="1114">
                  <c:v>43931</c:v>
                </c:pt>
                <c:pt idx="1115">
                  <c:v>43934</c:v>
                </c:pt>
                <c:pt idx="1116">
                  <c:v>43935</c:v>
                </c:pt>
                <c:pt idx="1117">
                  <c:v>43936</c:v>
                </c:pt>
                <c:pt idx="1118">
                  <c:v>43937</c:v>
                </c:pt>
                <c:pt idx="1119">
                  <c:v>43938</c:v>
                </c:pt>
                <c:pt idx="1120">
                  <c:v>43941</c:v>
                </c:pt>
                <c:pt idx="1121">
                  <c:v>43942</c:v>
                </c:pt>
                <c:pt idx="1122">
                  <c:v>43943</c:v>
                </c:pt>
                <c:pt idx="1123">
                  <c:v>43944</c:v>
                </c:pt>
                <c:pt idx="1124">
                  <c:v>43945</c:v>
                </c:pt>
                <c:pt idx="1125">
                  <c:v>43948</c:v>
                </c:pt>
                <c:pt idx="1126">
                  <c:v>43949</c:v>
                </c:pt>
                <c:pt idx="1127">
                  <c:v>43950</c:v>
                </c:pt>
                <c:pt idx="1128">
                  <c:v>43951</c:v>
                </c:pt>
                <c:pt idx="1129">
                  <c:v>43952</c:v>
                </c:pt>
                <c:pt idx="1130">
                  <c:v>43955</c:v>
                </c:pt>
                <c:pt idx="1131">
                  <c:v>43956</c:v>
                </c:pt>
                <c:pt idx="1132">
                  <c:v>43957</c:v>
                </c:pt>
                <c:pt idx="1133">
                  <c:v>43958</c:v>
                </c:pt>
                <c:pt idx="1134">
                  <c:v>43959</c:v>
                </c:pt>
                <c:pt idx="1135">
                  <c:v>43962</c:v>
                </c:pt>
                <c:pt idx="1136">
                  <c:v>43963</c:v>
                </c:pt>
                <c:pt idx="1137">
                  <c:v>43964</c:v>
                </c:pt>
                <c:pt idx="1138">
                  <c:v>43965</c:v>
                </c:pt>
                <c:pt idx="1139">
                  <c:v>43966</c:v>
                </c:pt>
                <c:pt idx="1140">
                  <c:v>43969</c:v>
                </c:pt>
                <c:pt idx="1141">
                  <c:v>43970</c:v>
                </c:pt>
                <c:pt idx="1142">
                  <c:v>43971</c:v>
                </c:pt>
                <c:pt idx="1143">
                  <c:v>43972</c:v>
                </c:pt>
                <c:pt idx="1144">
                  <c:v>43973</c:v>
                </c:pt>
                <c:pt idx="1145">
                  <c:v>43976</c:v>
                </c:pt>
                <c:pt idx="1146">
                  <c:v>43977</c:v>
                </c:pt>
                <c:pt idx="1147">
                  <c:v>43978</c:v>
                </c:pt>
                <c:pt idx="1148">
                  <c:v>43979</c:v>
                </c:pt>
                <c:pt idx="1149">
                  <c:v>43980</c:v>
                </c:pt>
                <c:pt idx="1150">
                  <c:v>43983</c:v>
                </c:pt>
                <c:pt idx="1151">
                  <c:v>43984</c:v>
                </c:pt>
                <c:pt idx="1152">
                  <c:v>43985</c:v>
                </c:pt>
                <c:pt idx="1153">
                  <c:v>43986</c:v>
                </c:pt>
                <c:pt idx="1154">
                  <c:v>43987</c:v>
                </c:pt>
                <c:pt idx="1155">
                  <c:v>43990</c:v>
                </c:pt>
                <c:pt idx="1156">
                  <c:v>43991</c:v>
                </c:pt>
                <c:pt idx="1157">
                  <c:v>43992</c:v>
                </c:pt>
                <c:pt idx="1158">
                  <c:v>43993</c:v>
                </c:pt>
                <c:pt idx="1159">
                  <c:v>43994</c:v>
                </c:pt>
                <c:pt idx="1160">
                  <c:v>43997</c:v>
                </c:pt>
                <c:pt idx="1161">
                  <c:v>43998</c:v>
                </c:pt>
                <c:pt idx="1162">
                  <c:v>43999</c:v>
                </c:pt>
                <c:pt idx="1163">
                  <c:v>44000</c:v>
                </c:pt>
                <c:pt idx="1164">
                  <c:v>44001</c:v>
                </c:pt>
                <c:pt idx="1165">
                  <c:v>44004</c:v>
                </c:pt>
                <c:pt idx="1166">
                  <c:v>44005</c:v>
                </c:pt>
                <c:pt idx="1167">
                  <c:v>44006</c:v>
                </c:pt>
                <c:pt idx="1168">
                  <c:v>44007</c:v>
                </c:pt>
                <c:pt idx="1169">
                  <c:v>44008</c:v>
                </c:pt>
                <c:pt idx="1170">
                  <c:v>44011</c:v>
                </c:pt>
                <c:pt idx="1171">
                  <c:v>44012</c:v>
                </c:pt>
                <c:pt idx="1172">
                  <c:v>44013</c:v>
                </c:pt>
                <c:pt idx="1173">
                  <c:v>44014</c:v>
                </c:pt>
                <c:pt idx="1174">
                  <c:v>44015</c:v>
                </c:pt>
                <c:pt idx="1175">
                  <c:v>44018</c:v>
                </c:pt>
                <c:pt idx="1176">
                  <c:v>44019</c:v>
                </c:pt>
                <c:pt idx="1177">
                  <c:v>44020</c:v>
                </c:pt>
                <c:pt idx="1178">
                  <c:v>44021</c:v>
                </c:pt>
                <c:pt idx="1179">
                  <c:v>44022</c:v>
                </c:pt>
                <c:pt idx="1180">
                  <c:v>44025</c:v>
                </c:pt>
                <c:pt idx="1181">
                  <c:v>44026</c:v>
                </c:pt>
                <c:pt idx="1182">
                  <c:v>44027</c:v>
                </c:pt>
                <c:pt idx="1183">
                  <c:v>44028</c:v>
                </c:pt>
                <c:pt idx="1184">
                  <c:v>44029</c:v>
                </c:pt>
                <c:pt idx="1185">
                  <c:v>44032</c:v>
                </c:pt>
                <c:pt idx="1186">
                  <c:v>44033</c:v>
                </c:pt>
                <c:pt idx="1187">
                  <c:v>44034</c:v>
                </c:pt>
                <c:pt idx="1188">
                  <c:v>44035</c:v>
                </c:pt>
                <c:pt idx="1189">
                  <c:v>44036</c:v>
                </c:pt>
                <c:pt idx="1190">
                  <c:v>44039</c:v>
                </c:pt>
                <c:pt idx="1191">
                  <c:v>44040</c:v>
                </c:pt>
                <c:pt idx="1192">
                  <c:v>44041</c:v>
                </c:pt>
                <c:pt idx="1193">
                  <c:v>44042</c:v>
                </c:pt>
                <c:pt idx="1194">
                  <c:v>44043</c:v>
                </c:pt>
                <c:pt idx="1195">
                  <c:v>44046</c:v>
                </c:pt>
                <c:pt idx="1196">
                  <c:v>44047</c:v>
                </c:pt>
                <c:pt idx="1197">
                  <c:v>44048</c:v>
                </c:pt>
                <c:pt idx="1198">
                  <c:v>44049</c:v>
                </c:pt>
                <c:pt idx="1199">
                  <c:v>44050</c:v>
                </c:pt>
                <c:pt idx="1200">
                  <c:v>44053</c:v>
                </c:pt>
                <c:pt idx="1201">
                  <c:v>44054</c:v>
                </c:pt>
                <c:pt idx="1202">
                  <c:v>44055</c:v>
                </c:pt>
                <c:pt idx="1203">
                  <c:v>44056</c:v>
                </c:pt>
                <c:pt idx="1204">
                  <c:v>44057</c:v>
                </c:pt>
                <c:pt idx="1205">
                  <c:v>44060</c:v>
                </c:pt>
                <c:pt idx="1206">
                  <c:v>44061</c:v>
                </c:pt>
                <c:pt idx="1207">
                  <c:v>44062</c:v>
                </c:pt>
                <c:pt idx="1208">
                  <c:v>44063</c:v>
                </c:pt>
                <c:pt idx="1209">
                  <c:v>44064</c:v>
                </c:pt>
                <c:pt idx="1210">
                  <c:v>44067</c:v>
                </c:pt>
                <c:pt idx="1211">
                  <c:v>44068</c:v>
                </c:pt>
                <c:pt idx="1212">
                  <c:v>44069</c:v>
                </c:pt>
                <c:pt idx="1213">
                  <c:v>44070</c:v>
                </c:pt>
                <c:pt idx="1214">
                  <c:v>44071</c:v>
                </c:pt>
                <c:pt idx="1215">
                  <c:v>44074</c:v>
                </c:pt>
                <c:pt idx="1216">
                  <c:v>44075</c:v>
                </c:pt>
                <c:pt idx="1217">
                  <c:v>44076</c:v>
                </c:pt>
                <c:pt idx="1218">
                  <c:v>44077</c:v>
                </c:pt>
                <c:pt idx="1219">
                  <c:v>44078</c:v>
                </c:pt>
                <c:pt idx="1220">
                  <c:v>44081</c:v>
                </c:pt>
                <c:pt idx="1221">
                  <c:v>44082</c:v>
                </c:pt>
                <c:pt idx="1222">
                  <c:v>44083</c:v>
                </c:pt>
                <c:pt idx="1223">
                  <c:v>44084</c:v>
                </c:pt>
                <c:pt idx="1224">
                  <c:v>44085</c:v>
                </c:pt>
                <c:pt idx="1225">
                  <c:v>44088</c:v>
                </c:pt>
                <c:pt idx="1226">
                  <c:v>44089</c:v>
                </c:pt>
                <c:pt idx="1227">
                  <c:v>44090</c:v>
                </c:pt>
                <c:pt idx="1228">
                  <c:v>44091</c:v>
                </c:pt>
                <c:pt idx="1229">
                  <c:v>44092</c:v>
                </c:pt>
                <c:pt idx="1230">
                  <c:v>44095</c:v>
                </c:pt>
                <c:pt idx="1231">
                  <c:v>44096</c:v>
                </c:pt>
                <c:pt idx="1232">
                  <c:v>44097</c:v>
                </c:pt>
                <c:pt idx="1233">
                  <c:v>44098</c:v>
                </c:pt>
                <c:pt idx="1234">
                  <c:v>44099</c:v>
                </c:pt>
                <c:pt idx="1235">
                  <c:v>44102</c:v>
                </c:pt>
                <c:pt idx="1236">
                  <c:v>44103</c:v>
                </c:pt>
                <c:pt idx="1237">
                  <c:v>44104</c:v>
                </c:pt>
                <c:pt idx="1238">
                  <c:v>44105</c:v>
                </c:pt>
                <c:pt idx="1239">
                  <c:v>44106</c:v>
                </c:pt>
                <c:pt idx="1240">
                  <c:v>44109</c:v>
                </c:pt>
                <c:pt idx="1241">
                  <c:v>44110</c:v>
                </c:pt>
                <c:pt idx="1242">
                  <c:v>44111</c:v>
                </c:pt>
                <c:pt idx="1243">
                  <c:v>44112</c:v>
                </c:pt>
                <c:pt idx="1244">
                  <c:v>44113</c:v>
                </c:pt>
                <c:pt idx="1245">
                  <c:v>44116</c:v>
                </c:pt>
                <c:pt idx="1246">
                  <c:v>44117</c:v>
                </c:pt>
                <c:pt idx="1247">
                  <c:v>44118</c:v>
                </c:pt>
                <c:pt idx="1248">
                  <c:v>44119</c:v>
                </c:pt>
                <c:pt idx="1249">
                  <c:v>44120</c:v>
                </c:pt>
                <c:pt idx="1250">
                  <c:v>44123</c:v>
                </c:pt>
                <c:pt idx="1251">
                  <c:v>44124</c:v>
                </c:pt>
                <c:pt idx="1252">
                  <c:v>44125</c:v>
                </c:pt>
                <c:pt idx="1253">
                  <c:v>44126</c:v>
                </c:pt>
                <c:pt idx="1254">
                  <c:v>44127</c:v>
                </c:pt>
                <c:pt idx="1255">
                  <c:v>44130</c:v>
                </c:pt>
                <c:pt idx="1256">
                  <c:v>44131</c:v>
                </c:pt>
                <c:pt idx="1257">
                  <c:v>44132</c:v>
                </c:pt>
                <c:pt idx="1258">
                  <c:v>44133</c:v>
                </c:pt>
                <c:pt idx="1259">
                  <c:v>44134</c:v>
                </c:pt>
                <c:pt idx="1260">
                  <c:v>44137</c:v>
                </c:pt>
                <c:pt idx="1261">
                  <c:v>44138</c:v>
                </c:pt>
                <c:pt idx="1262">
                  <c:v>44139</c:v>
                </c:pt>
                <c:pt idx="1263">
                  <c:v>44140</c:v>
                </c:pt>
                <c:pt idx="1264">
                  <c:v>44141</c:v>
                </c:pt>
                <c:pt idx="1265">
                  <c:v>44144</c:v>
                </c:pt>
                <c:pt idx="1266">
                  <c:v>44145</c:v>
                </c:pt>
                <c:pt idx="1267">
                  <c:v>44146</c:v>
                </c:pt>
                <c:pt idx="1268">
                  <c:v>44147</c:v>
                </c:pt>
                <c:pt idx="1269">
                  <c:v>44148</c:v>
                </c:pt>
                <c:pt idx="1270">
                  <c:v>44151</c:v>
                </c:pt>
                <c:pt idx="1271">
                  <c:v>44152</c:v>
                </c:pt>
                <c:pt idx="1272">
                  <c:v>44153</c:v>
                </c:pt>
                <c:pt idx="1273">
                  <c:v>44154</c:v>
                </c:pt>
                <c:pt idx="1274">
                  <c:v>44155</c:v>
                </c:pt>
                <c:pt idx="1275">
                  <c:v>44158</c:v>
                </c:pt>
                <c:pt idx="1276">
                  <c:v>44159</c:v>
                </c:pt>
                <c:pt idx="1277">
                  <c:v>44160</c:v>
                </c:pt>
                <c:pt idx="1278">
                  <c:v>44161</c:v>
                </c:pt>
                <c:pt idx="1279">
                  <c:v>44162</c:v>
                </c:pt>
                <c:pt idx="1280">
                  <c:v>44165</c:v>
                </c:pt>
                <c:pt idx="1281">
                  <c:v>44166</c:v>
                </c:pt>
                <c:pt idx="1282">
                  <c:v>44167</c:v>
                </c:pt>
                <c:pt idx="1283">
                  <c:v>44168</c:v>
                </c:pt>
                <c:pt idx="1284">
                  <c:v>44169</c:v>
                </c:pt>
                <c:pt idx="1285">
                  <c:v>44172</c:v>
                </c:pt>
                <c:pt idx="1286">
                  <c:v>44173</c:v>
                </c:pt>
                <c:pt idx="1287">
                  <c:v>44174</c:v>
                </c:pt>
                <c:pt idx="1288">
                  <c:v>44175</c:v>
                </c:pt>
                <c:pt idx="1289">
                  <c:v>44176</c:v>
                </c:pt>
                <c:pt idx="1290">
                  <c:v>44179</c:v>
                </c:pt>
                <c:pt idx="1291">
                  <c:v>44180</c:v>
                </c:pt>
                <c:pt idx="1292">
                  <c:v>44181</c:v>
                </c:pt>
                <c:pt idx="1293">
                  <c:v>44182</c:v>
                </c:pt>
                <c:pt idx="1294">
                  <c:v>44183</c:v>
                </c:pt>
                <c:pt idx="1295">
                  <c:v>44186</c:v>
                </c:pt>
                <c:pt idx="1296">
                  <c:v>44187</c:v>
                </c:pt>
                <c:pt idx="1297">
                  <c:v>44188</c:v>
                </c:pt>
                <c:pt idx="1298">
                  <c:v>44189</c:v>
                </c:pt>
                <c:pt idx="1299">
                  <c:v>44190</c:v>
                </c:pt>
                <c:pt idx="1300">
                  <c:v>44193</c:v>
                </c:pt>
                <c:pt idx="1301">
                  <c:v>44194</c:v>
                </c:pt>
                <c:pt idx="1302">
                  <c:v>44195</c:v>
                </c:pt>
                <c:pt idx="1303">
                  <c:v>44196</c:v>
                </c:pt>
                <c:pt idx="1304">
                  <c:v>44197</c:v>
                </c:pt>
                <c:pt idx="1305">
                  <c:v>44200</c:v>
                </c:pt>
                <c:pt idx="1306">
                  <c:v>44201</c:v>
                </c:pt>
                <c:pt idx="1307">
                  <c:v>44202</c:v>
                </c:pt>
                <c:pt idx="1308">
                  <c:v>44203</c:v>
                </c:pt>
                <c:pt idx="1309">
                  <c:v>44204</c:v>
                </c:pt>
                <c:pt idx="1310">
                  <c:v>44207</c:v>
                </c:pt>
                <c:pt idx="1311">
                  <c:v>44208</c:v>
                </c:pt>
                <c:pt idx="1312">
                  <c:v>44209</c:v>
                </c:pt>
                <c:pt idx="1313">
                  <c:v>44210</c:v>
                </c:pt>
                <c:pt idx="1314">
                  <c:v>44211</c:v>
                </c:pt>
                <c:pt idx="1315">
                  <c:v>44214</c:v>
                </c:pt>
                <c:pt idx="1316">
                  <c:v>44215</c:v>
                </c:pt>
                <c:pt idx="1317">
                  <c:v>44216</c:v>
                </c:pt>
                <c:pt idx="1318">
                  <c:v>44217</c:v>
                </c:pt>
                <c:pt idx="1319">
                  <c:v>44218</c:v>
                </c:pt>
                <c:pt idx="1320">
                  <c:v>44221</c:v>
                </c:pt>
                <c:pt idx="1321">
                  <c:v>44222</c:v>
                </c:pt>
                <c:pt idx="1322">
                  <c:v>44223</c:v>
                </c:pt>
                <c:pt idx="1323">
                  <c:v>44224</c:v>
                </c:pt>
                <c:pt idx="1324">
                  <c:v>44225</c:v>
                </c:pt>
                <c:pt idx="1325">
                  <c:v>44228</c:v>
                </c:pt>
                <c:pt idx="1326">
                  <c:v>44229</c:v>
                </c:pt>
                <c:pt idx="1327">
                  <c:v>44230</c:v>
                </c:pt>
                <c:pt idx="1328">
                  <c:v>44231</c:v>
                </c:pt>
                <c:pt idx="1329">
                  <c:v>44232</c:v>
                </c:pt>
                <c:pt idx="1330">
                  <c:v>44235</c:v>
                </c:pt>
                <c:pt idx="1331">
                  <c:v>44236</c:v>
                </c:pt>
                <c:pt idx="1332">
                  <c:v>44237</c:v>
                </c:pt>
                <c:pt idx="1333">
                  <c:v>44238</c:v>
                </c:pt>
                <c:pt idx="1334">
                  <c:v>44239</c:v>
                </c:pt>
                <c:pt idx="1335">
                  <c:v>44242</c:v>
                </c:pt>
                <c:pt idx="1336">
                  <c:v>44243</c:v>
                </c:pt>
                <c:pt idx="1337">
                  <c:v>44244</c:v>
                </c:pt>
                <c:pt idx="1338">
                  <c:v>44245</c:v>
                </c:pt>
                <c:pt idx="1339">
                  <c:v>44246</c:v>
                </c:pt>
                <c:pt idx="1340">
                  <c:v>44249</c:v>
                </c:pt>
                <c:pt idx="1341">
                  <c:v>44250</c:v>
                </c:pt>
                <c:pt idx="1342">
                  <c:v>44251</c:v>
                </c:pt>
                <c:pt idx="1343">
                  <c:v>44252</c:v>
                </c:pt>
                <c:pt idx="1344">
                  <c:v>44253</c:v>
                </c:pt>
                <c:pt idx="1345">
                  <c:v>44256</c:v>
                </c:pt>
                <c:pt idx="1346">
                  <c:v>44257</c:v>
                </c:pt>
                <c:pt idx="1347">
                  <c:v>44258</c:v>
                </c:pt>
                <c:pt idx="1348">
                  <c:v>44259</c:v>
                </c:pt>
                <c:pt idx="1349">
                  <c:v>44260</c:v>
                </c:pt>
                <c:pt idx="1350">
                  <c:v>44263</c:v>
                </c:pt>
                <c:pt idx="1351">
                  <c:v>44264</c:v>
                </c:pt>
                <c:pt idx="1352">
                  <c:v>44265</c:v>
                </c:pt>
                <c:pt idx="1353">
                  <c:v>44266</c:v>
                </c:pt>
                <c:pt idx="1354">
                  <c:v>44267</c:v>
                </c:pt>
                <c:pt idx="1355">
                  <c:v>44270</c:v>
                </c:pt>
                <c:pt idx="1356">
                  <c:v>44271</c:v>
                </c:pt>
                <c:pt idx="1357">
                  <c:v>44272</c:v>
                </c:pt>
                <c:pt idx="1358">
                  <c:v>44273</c:v>
                </c:pt>
                <c:pt idx="1359">
                  <c:v>44274</c:v>
                </c:pt>
                <c:pt idx="1360">
                  <c:v>44277</c:v>
                </c:pt>
                <c:pt idx="1361">
                  <c:v>44278</c:v>
                </c:pt>
                <c:pt idx="1362">
                  <c:v>44279</c:v>
                </c:pt>
                <c:pt idx="1363">
                  <c:v>44280</c:v>
                </c:pt>
                <c:pt idx="1364">
                  <c:v>44281</c:v>
                </c:pt>
                <c:pt idx="1365">
                  <c:v>44284</c:v>
                </c:pt>
                <c:pt idx="1366">
                  <c:v>44285</c:v>
                </c:pt>
                <c:pt idx="1367">
                  <c:v>44286</c:v>
                </c:pt>
                <c:pt idx="1368">
                  <c:v>44287</c:v>
                </c:pt>
                <c:pt idx="1369">
                  <c:v>44288</c:v>
                </c:pt>
                <c:pt idx="1370">
                  <c:v>44291</c:v>
                </c:pt>
                <c:pt idx="1371">
                  <c:v>44292</c:v>
                </c:pt>
                <c:pt idx="1372">
                  <c:v>44293</c:v>
                </c:pt>
                <c:pt idx="1373">
                  <c:v>44294</c:v>
                </c:pt>
                <c:pt idx="1374">
                  <c:v>44295</c:v>
                </c:pt>
                <c:pt idx="1375">
                  <c:v>44298</c:v>
                </c:pt>
                <c:pt idx="1376">
                  <c:v>44299</c:v>
                </c:pt>
                <c:pt idx="1377">
                  <c:v>44300</c:v>
                </c:pt>
                <c:pt idx="1378">
                  <c:v>44301</c:v>
                </c:pt>
                <c:pt idx="1379">
                  <c:v>44302</c:v>
                </c:pt>
                <c:pt idx="1380">
                  <c:v>44305</c:v>
                </c:pt>
                <c:pt idx="1381">
                  <c:v>44306</c:v>
                </c:pt>
                <c:pt idx="1382">
                  <c:v>44307</c:v>
                </c:pt>
                <c:pt idx="1383">
                  <c:v>44308</c:v>
                </c:pt>
                <c:pt idx="1384">
                  <c:v>44309</c:v>
                </c:pt>
                <c:pt idx="1385">
                  <c:v>44312</c:v>
                </c:pt>
                <c:pt idx="1386">
                  <c:v>44313</c:v>
                </c:pt>
                <c:pt idx="1387">
                  <c:v>44314</c:v>
                </c:pt>
                <c:pt idx="1388">
                  <c:v>44315</c:v>
                </c:pt>
                <c:pt idx="1389">
                  <c:v>44316</c:v>
                </c:pt>
                <c:pt idx="1390">
                  <c:v>44319</c:v>
                </c:pt>
                <c:pt idx="1391">
                  <c:v>44320</c:v>
                </c:pt>
                <c:pt idx="1392">
                  <c:v>44321</c:v>
                </c:pt>
                <c:pt idx="1393">
                  <c:v>44322</c:v>
                </c:pt>
                <c:pt idx="1394">
                  <c:v>44323</c:v>
                </c:pt>
                <c:pt idx="1395">
                  <c:v>44326</c:v>
                </c:pt>
                <c:pt idx="1396">
                  <c:v>44327</c:v>
                </c:pt>
                <c:pt idx="1397">
                  <c:v>44328</c:v>
                </c:pt>
                <c:pt idx="1398">
                  <c:v>44329</c:v>
                </c:pt>
                <c:pt idx="1399">
                  <c:v>44330</c:v>
                </c:pt>
                <c:pt idx="1400">
                  <c:v>44333</c:v>
                </c:pt>
                <c:pt idx="1401">
                  <c:v>44334</c:v>
                </c:pt>
                <c:pt idx="1402">
                  <c:v>44335</c:v>
                </c:pt>
                <c:pt idx="1403">
                  <c:v>44336</c:v>
                </c:pt>
                <c:pt idx="1404">
                  <c:v>44337</c:v>
                </c:pt>
                <c:pt idx="1405">
                  <c:v>44340</c:v>
                </c:pt>
                <c:pt idx="1406">
                  <c:v>44341</c:v>
                </c:pt>
                <c:pt idx="1407">
                  <c:v>44342</c:v>
                </c:pt>
                <c:pt idx="1408">
                  <c:v>44343</c:v>
                </c:pt>
                <c:pt idx="1409">
                  <c:v>44344</c:v>
                </c:pt>
                <c:pt idx="1410">
                  <c:v>44347</c:v>
                </c:pt>
                <c:pt idx="1411">
                  <c:v>44348</c:v>
                </c:pt>
                <c:pt idx="1412">
                  <c:v>44349</c:v>
                </c:pt>
                <c:pt idx="1413">
                  <c:v>44350</c:v>
                </c:pt>
                <c:pt idx="1414">
                  <c:v>44351</c:v>
                </c:pt>
                <c:pt idx="1415">
                  <c:v>44354</c:v>
                </c:pt>
                <c:pt idx="1416">
                  <c:v>44355</c:v>
                </c:pt>
                <c:pt idx="1417">
                  <c:v>44356</c:v>
                </c:pt>
                <c:pt idx="1418">
                  <c:v>44357</c:v>
                </c:pt>
                <c:pt idx="1419">
                  <c:v>44358</c:v>
                </c:pt>
                <c:pt idx="1420">
                  <c:v>44361</c:v>
                </c:pt>
                <c:pt idx="1421">
                  <c:v>44362</c:v>
                </c:pt>
                <c:pt idx="1422">
                  <c:v>44363</c:v>
                </c:pt>
                <c:pt idx="1423">
                  <c:v>44364</c:v>
                </c:pt>
                <c:pt idx="1424">
                  <c:v>44365</c:v>
                </c:pt>
                <c:pt idx="1425">
                  <c:v>44368</c:v>
                </c:pt>
                <c:pt idx="1426">
                  <c:v>44369</c:v>
                </c:pt>
                <c:pt idx="1427">
                  <c:v>44370</c:v>
                </c:pt>
                <c:pt idx="1428">
                  <c:v>44371</c:v>
                </c:pt>
                <c:pt idx="1429">
                  <c:v>44372</c:v>
                </c:pt>
                <c:pt idx="1430">
                  <c:v>44375</c:v>
                </c:pt>
                <c:pt idx="1431">
                  <c:v>44376</c:v>
                </c:pt>
                <c:pt idx="1432">
                  <c:v>44377</c:v>
                </c:pt>
                <c:pt idx="1433">
                  <c:v>44378</c:v>
                </c:pt>
                <c:pt idx="1434">
                  <c:v>44379</c:v>
                </c:pt>
                <c:pt idx="1435">
                  <c:v>44382</c:v>
                </c:pt>
                <c:pt idx="1436">
                  <c:v>44383</c:v>
                </c:pt>
                <c:pt idx="1437">
                  <c:v>44384</c:v>
                </c:pt>
                <c:pt idx="1438">
                  <c:v>44385</c:v>
                </c:pt>
                <c:pt idx="1439">
                  <c:v>44386</c:v>
                </c:pt>
                <c:pt idx="1440">
                  <c:v>44389</c:v>
                </c:pt>
                <c:pt idx="1441">
                  <c:v>44390</c:v>
                </c:pt>
                <c:pt idx="1442">
                  <c:v>44391</c:v>
                </c:pt>
                <c:pt idx="1443">
                  <c:v>44392</c:v>
                </c:pt>
                <c:pt idx="1444">
                  <c:v>44393</c:v>
                </c:pt>
                <c:pt idx="1445">
                  <c:v>44396</c:v>
                </c:pt>
                <c:pt idx="1446">
                  <c:v>44397</c:v>
                </c:pt>
                <c:pt idx="1447">
                  <c:v>44398</c:v>
                </c:pt>
                <c:pt idx="1448">
                  <c:v>44399</c:v>
                </c:pt>
                <c:pt idx="1449">
                  <c:v>44400</c:v>
                </c:pt>
                <c:pt idx="1450">
                  <c:v>44403</c:v>
                </c:pt>
                <c:pt idx="1451">
                  <c:v>44404</c:v>
                </c:pt>
                <c:pt idx="1452">
                  <c:v>44405</c:v>
                </c:pt>
                <c:pt idx="1453">
                  <c:v>44406</c:v>
                </c:pt>
                <c:pt idx="1454">
                  <c:v>44407</c:v>
                </c:pt>
                <c:pt idx="1455">
                  <c:v>44410</c:v>
                </c:pt>
                <c:pt idx="1456">
                  <c:v>44411</c:v>
                </c:pt>
                <c:pt idx="1457">
                  <c:v>44412</c:v>
                </c:pt>
                <c:pt idx="1458">
                  <c:v>44413</c:v>
                </c:pt>
                <c:pt idx="1459">
                  <c:v>44414</c:v>
                </c:pt>
                <c:pt idx="1460">
                  <c:v>44417</c:v>
                </c:pt>
                <c:pt idx="1461">
                  <c:v>44418</c:v>
                </c:pt>
                <c:pt idx="1462">
                  <c:v>44419</c:v>
                </c:pt>
                <c:pt idx="1463">
                  <c:v>44420</c:v>
                </c:pt>
                <c:pt idx="1464">
                  <c:v>44421</c:v>
                </c:pt>
                <c:pt idx="1465">
                  <c:v>44424</c:v>
                </c:pt>
                <c:pt idx="1466">
                  <c:v>44425</c:v>
                </c:pt>
                <c:pt idx="1467">
                  <c:v>44426</c:v>
                </c:pt>
                <c:pt idx="1468">
                  <c:v>44427</c:v>
                </c:pt>
                <c:pt idx="1469">
                  <c:v>44428</c:v>
                </c:pt>
                <c:pt idx="1470">
                  <c:v>44431</c:v>
                </c:pt>
                <c:pt idx="1471">
                  <c:v>44432</c:v>
                </c:pt>
                <c:pt idx="1472">
                  <c:v>44433</c:v>
                </c:pt>
                <c:pt idx="1473">
                  <c:v>44434</c:v>
                </c:pt>
                <c:pt idx="1474">
                  <c:v>44435</c:v>
                </c:pt>
                <c:pt idx="1475">
                  <c:v>44438</c:v>
                </c:pt>
                <c:pt idx="1476">
                  <c:v>44439</c:v>
                </c:pt>
                <c:pt idx="1477">
                  <c:v>44440</c:v>
                </c:pt>
                <c:pt idx="1478">
                  <c:v>44441</c:v>
                </c:pt>
                <c:pt idx="1479">
                  <c:v>44442</c:v>
                </c:pt>
                <c:pt idx="1480">
                  <c:v>44445</c:v>
                </c:pt>
                <c:pt idx="1481">
                  <c:v>44446</c:v>
                </c:pt>
                <c:pt idx="1482">
                  <c:v>44447</c:v>
                </c:pt>
                <c:pt idx="1483">
                  <c:v>44448</c:v>
                </c:pt>
                <c:pt idx="1484">
                  <c:v>44449</c:v>
                </c:pt>
                <c:pt idx="1485">
                  <c:v>44452</c:v>
                </c:pt>
                <c:pt idx="1486">
                  <c:v>44453</c:v>
                </c:pt>
                <c:pt idx="1487">
                  <c:v>44454</c:v>
                </c:pt>
                <c:pt idx="1488">
                  <c:v>44455</c:v>
                </c:pt>
                <c:pt idx="1489">
                  <c:v>44456</c:v>
                </c:pt>
                <c:pt idx="1490">
                  <c:v>44459</c:v>
                </c:pt>
                <c:pt idx="1491">
                  <c:v>44460</c:v>
                </c:pt>
                <c:pt idx="1492">
                  <c:v>44461</c:v>
                </c:pt>
                <c:pt idx="1493">
                  <c:v>44462</c:v>
                </c:pt>
                <c:pt idx="1494">
                  <c:v>44463</c:v>
                </c:pt>
                <c:pt idx="1495">
                  <c:v>44466</c:v>
                </c:pt>
                <c:pt idx="1496">
                  <c:v>44467</c:v>
                </c:pt>
                <c:pt idx="1497">
                  <c:v>44468</c:v>
                </c:pt>
                <c:pt idx="1498">
                  <c:v>44469</c:v>
                </c:pt>
                <c:pt idx="1499">
                  <c:v>44470</c:v>
                </c:pt>
                <c:pt idx="1500">
                  <c:v>44473</c:v>
                </c:pt>
                <c:pt idx="1501">
                  <c:v>44474</c:v>
                </c:pt>
                <c:pt idx="1502">
                  <c:v>44475</c:v>
                </c:pt>
                <c:pt idx="1503">
                  <c:v>44476</c:v>
                </c:pt>
                <c:pt idx="1504">
                  <c:v>44477</c:v>
                </c:pt>
                <c:pt idx="1505">
                  <c:v>44480</c:v>
                </c:pt>
                <c:pt idx="1506">
                  <c:v>44481</c:v>
                </c:pt>
                <c:pt idx="1507">
                  <c:v>44482</c:v>
                </c:pt>
                <c:pt idx="1508">
                  <c:v>44483</c:v>
                </c:pt>
                <c:pt idx="1509">
                  <c:v>44484</c:v>
                </c:pt>
                <c:pt idx="1510">
                  <c:v>44487</c:v>
                </c:pt>
                <c:pt idx="1511">
                  <c:v>44488</c:v>
                </c:pt>
                <c:pt idx="1512">
                  <c:v>44489</c:v>
                </c:pt>
                <c:pt idx="1513">
                  <c:v>44490</c:v>
                </c:pt>
                <c:pt idx="1514">
                  <c:v>44491</c:v>
                </c:pt>
                <c:pt idx="1515">
                  <c:v>44494</c:v>
                </c:pt>
                <c:pt idx="1516">
                  <c:v>44495</c:v>
                </c:pt>
                <c:pt idx="1517">
                  <c:v>44496</c:v>
                </c:pt>
                <c:pt idx="1518">
                  <c:v>44497</c:v>
                </c:pt>
                <c:pt idx="1519">
                  <c:v>44498</c:v>
                </c:pt>
                <c:pt idx="1520">
                  <c:v>44501</c:v>
                </c:pt>
                <c:pt idx="1521">
                  <c:v>44502</c:v>
                </c:pt>
                <c:pt idx="1522">
                  <c:v>44503</c:v>
                </c:pt>
                <c:pt idx="1523">
                  <c:v>44504</c:v>
                </c:pt>
                <c:pt idx="1524">
                  <c:v>44505</c:v>
                </c:pt>
                <c:pt idx="1525">
                  <c:v>44508</c:v>
                </c:pt>
                <c:pt idx="1526">
                  <c:v>44509</c:v>
                </c:pt>
                <c:pt idx="1527">
                  <c:v>44510</c:v>
                </c:pt>
                <c:pt idx="1528">
                  <c:v>44511</c:v>
                </c:pt>
                <c:pt idx="1529">
                  <c:v>44512</c:v>
                </c:pt>
                <c:pt idx="1530">
                  <c:v>44515</c:v>
                </c:pt>
                <c:pt idx="1531">
                  <c:v>44516</c:v>
                </c:pt>
                <c:pt idx="1532">
                  <c:v>44517</c:v>
                </c:pt>
                <c:pt idx="1533">
                  <c:v>44518</c:v>
                </c:pt>
                <c:pt idx="1534">
                  <c:v>44519</c:v>
                </c:pt>
                <c:pt idx="1535">
                  <c:v>44522</c:v>
                </c:pt>
                <c:pt idx="1536">
                  <c:v>44523</c:v>
                </c:pt>
                <c:pt idx="1537">
                  <c:v>44524</c:v>
                </c:pt>
                <c:pt idx="1538">
                  <c:v>44525</c:v>
                </c:pt>
                <c:pt idx="1539">
                  <c:v>44526</c:v>
                </c:pt>
                <c:pt idx="1540">
                  <c:v>44529</c:v>
                </c:pt>
                <c:pt idx="1541">
                  <c:v>44530</c:v>
                </c:pt>
                <c:pt idx="1542">
                  <c:v>44531</c:v>
                </c:pt>
                <c:pt idx="1543">
                  <c:v>44532</c:v>
                </c:pt>
                <c:pt idx="1544">
                  <c:v>44533</c:v>
                </c:pt>
                <c:pt idx="1545">
                  <c:v>44536</c:v>
                </c:pt>
                <c:pt idx="1546">
                  <c:v>44537</c:v>
                </c:pt>
                <c:pt idx="1547">
                  <c:v>44538</c:v>
                </c:pt>
                <c:pt idx="1548">
                  <c:v>44539</c:v>
                </c:pt>
                <c:pt idx="1549">
                  <c:v>44540</c:v>
                </c:pt>
                <c:pt idx="1550">
                  <c:v>44543</c:v>
                </c:pt>
                <c:pt idx="1551">
                  <c:v>44544</c:v>
                </c:pt>
                <c:pt idx="1552">
                  <c:v>44545</c:v>
                </c:pt>
                <c:pt idx="1553">
                  <c:v>44546</c:v>
                </c:pt>
                <c:pt idx="1554">
                  <c:v>44547</c:v>
                </c:pt>
                <c:pt idx="1555">
                  <c:v>44550</c:v>
                </c:pt>
                <c:pt idx="1556">
                  <c:v>44551</c:v>
                </c:pt>
                <c:pt idx="1557">
                  <c:v>44552</c:v>
                </c:pt>
                <c:pt idx="1558">
                  <c:v>44553</c:v>
                </c:pt>
                <c:pt idx="1559">
                  <c:v>44554</c:v>
                </c:pt>
                <c:pt idx="1560">
                  <c:v>44559</c:v>
                </c:pt>
                <c:pt idx="1561">
                  <c:v>44560</c:v>
                </c:pt>
                <c:pt idx="1562">
                  <c:v>44561</c:v>
                </c:pt>
                <c:pt idx="1563">
                  <c:v>44565</c:v>
                </c:pt>
                <c:pt idx="1564">
                  <c:v>44566</c:v>
                </c:pt>
                <c:pt idx="1565">
                  <c:v>44567</c:v>
                </c:pt>
                <c:pt idx="1566">
                  <c:v>44568</c:v>
                </c:pt>
                <c:pt idx="1567">
                  <c:v>44571</c:v>
                </c:pt>
                <c:pt idx="1568">
                  <c:v>44572</c:v>
                </c:pt>
                <c:pt idx="1569">
                  <c:v>44573</c:v>
                </c:pt>
                <c:pt idx="1570">
                  <c:v>44574</c:v>
                </c:pt>
                <c:pt idx="1571">
                  <c:v>44575</c:v>
                </c:pt>
                <c:pt idx="1572">
                  <c:v>44578</c:v>
                </c:pt>
                <c:pt idx="1573">
                  <c:v>44579</c:v>
                </c:pt>
                <c:pt idx="1574">
                  <c:v>44580</c:v>
                </c:pt>
                <c:pt idx="1575">
                  <c:v>44581</c:v>
                </c:pt>
                <c:pt idx="1576">
                  <c:v>44582</c:v>
                </c:pt>
                <c:pt idx="1577">
                  <c:v>44585</c:v>
                </c:pt>
                <c:pt idx="1578">
                  <c:v>44586</c:v>
                </c:pt>
                <c:pt idx="1579">
                  <c:v>44587</c:v>
                </c:pt>
                <c:pt idx="1580">
                  <c:v>44588</c:v>
                </c:pt>
                <c:pt idx="1581">
                  <c:v>44589</c:v>
                </c:pt>
                <c:pt idx="1582">
                  <c:v>44592</c:v>
                </c:pt>
                <c:pt idx="1583">
                  <c:v>44593</c:v>
                </c:pt>
                <c:pt idx="1584">
                  <c:v>44594</c:v>
                </c:pt>
                <c:pt idx="1585">
                  <c:v>44595</c:v>
                </c:pt>
                <c:pt idx="1586">
                  <c:v>44596</c:v>
                </c:pt>
                <c:pt idx="1587">
                  <c:v>44599</c:v>
                </c:pt>
                <c:pt idx="1588">
                  <c:v>44600</c:v>
                </c:pt>
                <c:pt idx="1589">
                  <c:v>44601</c:v>
                </c:pt>
                <c:pt idx="1590">
                  <c:v>44602</c:v>
                </c:pt>
                <c:pt idx="1591">
                  <c:v>44603</c:v>
                </c:pt>
                <c:pt idx="1592">
                  <c:v>44606</c:v>
                </c:pt>
                <c:pt idx="1593">
                  <c:v>44607</c:v>
                </c:pt>
                <c:pt idx="1594">
                  <c:v>44608</c:v>
                </c:pt>
                <c:pt idx="1595">
                  <c:v>44609</c:v>
                </c:pt>
                <c:pt idx="1596">
                  <c:v>44610</c:v>
                </c:pt>
                <c:pt idx="1597">
                  <c:v>44613</c:v>
                </c:pt>
                <c:pt idx="1598">
                  <c:v>44614</c:v>
                </c:pt>
                <c:pt idx="1599">
                  <c:v>44615</c:v>
                </c:pt>
                <c:pt idx="1600">
                  <c:v>44616</c:v>
                </c:pt>
                <c:pt idx="1601">
                  <c:v>44617</c:v>
                </c:pt>
                <c:pt idx="1602">
                  <c:v>44620</c:v>
                </c:pt>
                <c:pt idx="1603">
                  <c:v>44621</c:v>
                </c:pt>
                <c:pt idx="1604">
                  <c:v>44622</c:v>
                </c:pt>
                <c:pt idx="1605">
                  <c:v>44623</c:v>
                </c:pt>
                <c:pt idx="1606">
                  <c:v>44624</c:v>
                </c:pt>
                <c:pt idx="1607">
                  <c:v>44627</c:v>
                </c:pt>
                <c:pt idx="1608">
                  <c:v>44628</c:v>
                </c:pt>
                <c:pt idx="1609">
                  <c:v>44629</c:v>
                </c:pt>
                <c:pt idx="1610">
                  <c:v>44630</c:v>
                </c:pt>
                <c:pt idx="1611">
                  <c:v>44631</c:v>
                </c:pt>
                <c:pt idx="1612">
                  <c:v>44634</c:v>
                </c:pt>
                <c:pt idx="1613">
                  <c:v>44635</c:v>
                </c:pt>
                <c:pt idx="1614">
                  <c:v>44636</c:v>
                </c:pt>
                <c:pt idx="1615">
                  <c:v>44637</c:v>
                </c:pt>
                <c:pt idx="1616">
                  <c:v>44638</c:v>
                </c:pt>
                <c:pt idx="1617">
                  <c:v>44641</c:v>
                </c:pt>
                <c:pt idx="1618">
                  <c:v>44642</c:v>
                </c:pt>
                <c:pt idx="1619">
                  <c:v>44643</c:v>
                </c:pt>
                <c:pt idx="1620">
                  <c:v>44644</c:v>
                </c:pt>
                <c:pt idx="1621">
                  <c:v>44645</c:v>
                </c:pt>
                <c:pt idx="1622">
                  <c:v>44648</c:v>
                </c:pt>
                <c:pt idx="1623">
                  <c:v>44649</c:v>
                </c:pt>
                <c:pt idx="1624">
                  <c:v>44650</c:v>
                </c:pt>
                <c:pt idx="1625">
                  <c:v>44651</c:v>
                </c:pt>
                <c:pt idx="1626">
                  <c:v>44652</c:v>
                </c:pt>
                <c:pt idx="1627">
                  <c:v>44655</c:v>
                </c:pt>
                <c:pt idx="1628">
                  <c:v>44656</c:v>
                </c:pt>
                <c:pt idx="1629">
                  <c:v>44657</c:v>
                </c:pt>
                <c:pt idx="1630">
                  <c:v>44658</c:v>
                </c:pt>
                <c:pt idx="1631">
                  <c:v>44659</c:v>
                </c:pt>
                <c:pt idx="1632">
                  <c:v>44662</c:v>
                </c:pt>
                <c:pt idx="1633">
                  <c:v>44663</c:v>
                </c:pt>
                <c:pt idx="1634">
                  <c:v>44664</c:v>
                </c:pt>
                <c:pt idx="1635">
                  <c:v>44665</c:v>
                </c:pt>
                <c:pt idx="1636">
                  <c:v>44670</c:v>
                </c:pt>
                <c:pt idx="1637">
                  <c:v>44671</c:v>
                </c:pt>
                <c:pt idx="1638">
                  <c:v>44672</c:v>
                </c:pt>
                <c:pt idx="1639">
                  <c:v>44673</c:v>
                </c:pt>
                <c:pt idx="1640">
                  <c:v>44676</c:v>
                </c:pt>
                <c:pt idx="1641">
                  <c:v>44677</c:v>
                </c:pt>
                <c:pt idx="1642">
                  <c:v>44678</c:v>
                </c:pt>
                <c:pt idx="1643">
                  <c:v>44679</c:v>
                </c:pt>
                <c:pt idx="1644">
                  <c:v>44680</c:v>
                </c:pt>
                <c:pt idx="1645">
                  <c:v>44684</c:v>
                </c:pt>
                <c:pt idx="1646">
                  <c:v>44685</c:v>
                </c:pt>
                <c:pt idx="1647">
                  <c:v>44686</c:v>
                </c:pt>
                <c:pt idx="1648">
                  <c:v>44687</c:v>
                </c:pt>
                <c:pt idx="1649">
                  <c:v>44690</c:v>
                </c:pt>
                <c:pt idx="1650">
                  <c:v>44691</c:v>
                </c:pt>
                <c:pt idx="1651">
                  <c:v>44692</c:v>
                </c:pt>
                <c:pt idx="1652">
                  <c:v>44693</c:v>
                </c:pt>
                <c:pt idx="1653">
                  <c:v>44694</c:v>
                </c:pt>
                <c:pt idx="1654">
                  <c:v>44697</c:v>
                </c:pt>
                <c:pt idx="1655">
                  <c:v>44698</c:v>
                </c:pt>
                <c:pt idx="1656">
                  <c:v>44699</c:v>
                </c:pt>
                <c:pt idx="1657">
                  <c:v>44700</c:v>
                </c:pt>
                <c:pt idx="1658">
                  <c:v>44701</c:v>
                </c:pt>
                <c:pt idx="1659">
                  <c:v>44704</c:v>
                </c:pt>
                <c:pt idx="1660">
                  <c:v>44705</c:v>
                </c:pt>
                <c:pt idx="1661">
                  <c:v>44706</c:v>
                </c:pt>
                <c:pt idx="1662">
                  <c:v>44707</c:v>
                </c:pt>
                <c:pt idx="1663">
                  <c:v>44708</c:v>
                </c:pt>
                <c:pt idx="1664">
                  <c:v>44711</c:v>
                </c:pt>
                <c:pt idx="1665">
                  <c:v>44712</c:v>
                </c:pt>
                <c:pt idx="1666">
                  <c:v>44713</c:v>
                </c:pt>
                <c:pt idx="1667">
                  <c:v>44718</c:v>
                </c:pt>
                <c:pt idx="1668">
                  <c:v>44719</c:v>
                </c:pt>
                <c:pt idx="1669">
                  <c:v>44720</c:v>
                </c:pt>
                <c:pt idx="1670">
                  <c:v>44721</c:v>
                </c:pt>
                <c:pt idx="1671">
                  <c:v>44722</c:v>
                </c:pt>
                <c:pt idx="1672">
                  <c:v>44725</c:v>
                </c:pt>
                <c:pt idx="1673">
                  <c:v>44726</c:v>
                </c:pt>
                <c:pt idx="1674">
                  <c:v>44727</c:v>
                </c:pt>
                <c:pt idx="1675">
                  <c:v>44728</c:v>
                </c:pt>
                <c:pt idx="1676">
                  <c:v>44729</c:v>
                </c:pt>
                <c:pt idx="1677">
                  <c:v>44732</c:v>
                </c:pt>
                <c:pt idx="1678">
                  <c:v>44733</c:v>
                </c:pt>
                <c:pt idx="1679">
                  <c:v>44734</c:v>
                </c:pt>
              </c:numCache>
            </c:numRef>
          </c:cat>
          <c:val>
            <c:numRef>
              <c:f>Gold!$D$12:$D$1691</c:f>
              <c:numCache>
                <c:formatCode>0.000</c:formatCode>
                <c:ptCount val="1680"/>
                <c:pt idx="0">
                  <c:v>1077.4749999999999</c:v>
                </c:pt>
                <c:pt idx="1">
                  <c:v>1077.5</c:v>
                </c:pt>
                <c:pt idx="2">
                  <c:v>1087.625</c:v>
                </c:pt>
                <c:pt idx="3">
                  <c:v>1101.175</c:v>
                </c:pt>
                <c:pt idx="4">
                  <c:v>1099.6500000000001</c:v>
                </c:pt>
                <c:pt idx="5">
                  <c:v>1102.7249999999999</c:v>
                </c:pt>
                <c:pt idx="6">
                  <c:v>1090.125</c:v>
                </c:pt>
                <c:pt idx="7">
                  <c:v>1084.9749999999999</c:v>
                </c:pt>
                <c:pt idx="8">
                  <c:v>1089.575</c:v>
                </c:pt>
                <c:pt idx="9">
                  <c:v>1087.425</c:v>
                </c:pt>
                <c:pt idx="10">
                  <c:v>1089.825</c:v>
                </c:pt>
                <c:pt idx="11">
                  <c:v>1086.625</c:v>
                </c:pt>
                <c:pt idx="12">
                  <c:v>1097.4749999999999</c:v>
                </c:pt>
                <c:pt idx="13">
                  <c:v>1096.6500000000001</c:v>
                </c:pt>
                <c:pt idx="14">
                  <c:v>1096.95</c:v>
                </c:pt>
                <c:pt idx="15">
                  <c:v>1105.1500000000001</c:v>
                </c:pt>
                <c:pt idx="16">
                  <c:v>1114.1500000000001</c:v>
                </c:pt>
                <c:pt idx="17">
                  <c:v>1116.375</c:v>
                </c:pt>
                <c:pt idx="18">
                  <c:v>1116.5</c:v>
                </c:pt>
                <c:pt idx="19">
                  <c:v>1112.3499999999999</c:v>
                </c:pt>
                <c:pt idx="20">
                  <c:v>1124.25</c:v>
                </c:pt>
                <c:pt idx="21">
                  <c:v>1126.05</c:v>
                </c:pt>
                <c:pt idx="22">
                  <c:v>1131</c:v>
                </c:pt>
                <c:pt idx="23">
                  <c:v>1151.3</c:v>
                </c:pt>
                <c:pt idx="24">
                  <c:v>1154.425</c:v>
                </c:pt>
                <c:pt idx="25">
                  <c:v>1183.325</c:v>
                </c:pt>
                <c:pt idx="26">
                  <c:v>1189.95</c:v>
                </c:pt>
                <c:pt idx="27">
                  <c:v>1186.7</c:v>
                </c:pt>
                <c:pt idx="28">
                  <c:v>1232.125</c:v>
                </c:pt>
                <c:pt idx="29">
                  <c:v>1239.625</c:v>
                </c:pt>
                <c:pt idx="30">
                  <c:v>1208.325</c:v>
                </c:pt>
                <c:pt idx="31">
                  <c:v>1210.75</c:v>
                </c:pt>
                <c:pt idx="32">
                  <c:v>1206.2</c:v>
                </c:pt>
                <c:pt idx="33">
                  <c:v>1207.25</c:v>
                </c:pt>
                <c:pt idx="34">
                  <c:v>1226.325</c:v>
                </c:pt>
                <c:pt idx="35">
                  <c:v>1207.325</c:v>
                </c:pt>
                <c:pt idx="36">
                  <c:v>1220.05</c:v>
                </c:pt>
                <c:pt idx="37">
                  <c:v>1241.5</c:v>
                </c:pt>
                <c:pt idx="38">
                  <c:v>1235.7</c:v>
                </c:pt>
                <c:pt idx="39">
                  <c:v>1228.75</c:v>
                </c:pt>
                <c:pt idx="40">
                  <c:v>1234.5250000000001</c:v>
                </c:pt>
                <c:pt idx="41">
                  <c:v>1238.25</c:v>
                </c:pt>
                <c:pt idx="42">
                  <c:v>1234.2750000000001</c:v>
                </c:pt>
                <c:pt idx="43">
                  <c:v>1246.0999999999999</c:v>
                </c:pt>
                <c:pt idx="44">
                  <c:v>1274.5</c:v>
                </c:pt>
                <c:pt idx="45">
                  <c:v>1267.75</c:v>
                </c:pt>
                <c:pt idx="46">
                  <c:v>1270.55</c:v>
                </c:pt>
                <c:pt idx="47">
                  <c:v>1252.325</c:v>
                </c:pt>
                <c:pt idx="48">
                  <c:v>1256.875</c:v>
                </c:pt>
                <c:pt idx="49">
                  <c:v>1263.5</c:v>
                </c:pt>
                <c:pt idx="50">
                  <c:v>1249.6500000000001</c:v>
                </c:pt>
                <c:pt idx="51">
                  <c:v>1232.8</c:v>
                </c:pt>
                <c:pt idx="52">
                  <c:v>1230.8</c:v>
                </c:pt>
                <c:pt idx="53">
                  <c:v>1268.05</c:v>
                </c:pt>
                <c:pt idx="54">
                  <c:v>1253.3</c:v>
                </c:pt>
                <c:pt idx="55">
                  <c:v>1244.575</c:v>
                </c:pt>
                <c:pt idx="56">
                  <c:v>1252.1500000000001</c:v>
                </c:pt>
                <c:pt idx="57">
                  <c:v>1224.9000000000001</c:v>
                </c:pt>
                <c:pt idx="58">
                  <c:v>1218.7249999999999</c:v>
                </c:pt>
                <c:pt idx="61">
                  <c:v>1221.2249999999999</c:v>
                </c:pt>
                <c:pt idx="62">
                  <c:v>1237.2249999999999</c:v>
                </c:pt>
                <c:pt idx="63">
                  <c:v>1235.3</c:v>
                </c:pt>
                <c:pt idx="64">
                  <c:v>1222.8499999999999</c:v>
                </c:pt>
                <c:pt idx="65">
                  <c:v>1217.375</c:v>
                </c:pt>
                <c:pt idx="66">
                  <c:v>1231.375</c:v>
                </c:pt>
                <c:pt idx="67">
                  <c:v>1223.575</c:v>
                </c:pt>
                <c:pt idx="68">
                  <c:v>1239.8</c:v>
                </c:pt>
                <c:pt idx="69">
                  <c:v>1237.25</c:v>
                </c:pt>
                <c:pt idx="70">
                  <c:v>1251</c:v>
                </c:pt>
                <c:pt idx="71">
                  <c:v>1256.9000000000001</c:v>
                </c:pt>
                <c:pt idx="72">
                  <c:v>1245.75</c:v>
                </c:pt>
                <c:pt idx="73">
                  <c:v>1237.0749999999998</c:v>
                </c:pt>
                <c:pt idx="74">
                  <c:v>1228.425</c:v>
                </c:pt>
                <c:pt idx="75">
                  <c:v>1236</c:v>
                </c:pt>
                <c:pt idx="76">
                  <c:v>1248.5500000000002</c:v>
                </c:pt>
                <c:pt idx="77">
                  <c:v>1249.875</c:v>
                </c:pt>
                <c:pt idx="78">
                  <c:v>1253.45</c:v>
                </c:pt>
                <c:pt idx="79">
                  <c:v>1244.325</c:v>
                </c:pt>
                <c:pt idx="80">
                  <c:v>1234.875</c:v>
                </c:pt>
                <c:pt idx="81">
                  <c:v>1238.0999999999999</c:v>
                </c:pt>
                <c:pt idx="82">
                  <c:v>1246.075</c:v>
                </c:pt>
                <c:pt idx="83">
                  <c:v>1256.3</c:v>
                </c:pt>
                <c:pt idx="84">
                  <c:v>1280.075</c:v>
                </c:pt>
                <c:pt idx="86">
                  <c:v>1295.25</c:v>
                </c:pt>
                <c:pt idx="87">
                  <c:v>1281.6500000000001</c:v>
                </c:pt>
                <c:pt idx="88">
                  <c:v>1278</c:v>
                </c:pt>
                <c:pt idx="89">
                  <c:v>1284.625</c:v>
                </c:pt>
                <c:pt idx="90">
                  <c:v>1271.5</c:v>
                </c:pt>
                <c:pt idx="91">
                  <c:v>1263.8249999999998</c:v>
                </c:pt>
                <c:pt idx="92">
                  <c:v>1274.3249999999998</c:v>
                </c:pt>
                <c:pt idx="93">
                  <c:v>1273.7750000000001</c:v>
                </c:pt>
                <c:pt idx="94">
                  <c:v>1270.5250000000001</c:v>
                </c:pt>
                <c:pt idx="95">
                  <c:v>1283.375</c:v>
                </c:pt>
                <c:pt idx="96">
                  <c:v>1273.55</c:v>
                </c:pt>
                <c:pt idx="97">
                  <c:v>1271.9000000000001</c:v>
                </c:pt>
                <c:pt idx="98">
                  <c:v>1250</c:v>
                </c:pt>
                <c:pt idx="99">
                  <c:v>1255.3499999999999</c:v>
                </c:pt>
                <c:pt idx="100">
                  <c:v>1248.1500000000001</c:v>
                </c:pt>
                <c:pt idx="101">
                  <c:v>1239.75</c:v>
                </c:pt>
                <c:pt idx="102">
                  <c:v>1220.675</c:v>
                </c:pt>
                <c:pt idx="103">
                  <c:v>1225.25</c:v>
                </c:pt>
                <c:pt idx="104">
                  <c:v>1218.75</c:v>
                </c:pt>
                <c:pt idx="106">
                  <c:v>1211.3</c:v>
                </c:pt>
                <c:pt idx="107">
                  <c:v>1215.375</c:v>
                </c:pt>
                <c:pt idx="108">
                  <c:v>1213.95</c:v>
                </c:pt>
                <c:pt idx="109">
                  <c:v>1225.75</c:v>
                </c:pt>
                <c:pt idx="110">
                  <c:v>1242.2750000000001</c:v>
                </c:pt>
                <c:pt idx="111">
                  <c:v>1241.05</c:v>
                </c:pt>
                <c:pt idx="112">
                  <c:v>1257.7</c:v>
                </c:pt>
                <c:pt idx="113">
                  <c:v>1261.125</c:v>
                </c:pt>
                <c:pt idx="114">
                  <c:v>1271.05</c:v>
                </c:pt>
                <c:pt idx="115">
                  <c:v>1282.4499999999998</c:v>
                </c:pt>
                <c:pt idx="116">
                  <c:v>1283.2750000000001</c:v>
                </c:pt>
                <c:pt idx="117">
                  <c:v>1282.6500000000001</c:v>
                </c:pt>
                <c:pt idx="118">
                  <c:v>1308.875</c:v>
                </c:pt>
                <c:pt idx="119">
                  <c:v>1287.5999999999999</c:v>
                </c:pt>
                <c:pt idx="120">
                  <c:v>1282.5250000000001</c:v>
                </c:pt>
                <c:pt idx="121">
                  <c:v>1276.6999999999998</c:v>
                </c:pt>
                <c:pt idx="122">
                  <c:v>1264.925</c:v>
                </c:pt>
                <c:pt idx="123">
                  <c:v>1263.95</c:v>
                </c:pt>
                <c:pt idx="124">
                  <c:v>1314.675</c:v>
                </c:pt>
                <c:pt idx="125">
                  <c:v>1324.5749999999998</c:v>
                </c:pt>
                <c:pt idx="126">
                  <c:v>1310.85</c:v>
                </c:pt>
                <c:pt idx="127">
                  <c:v>1319.625</c:v>
                </c:pt>
                <c:pt idx="128">
                  <c:v>1318.875</c:v>
                </c:pt>
                <c:pt idx="129">
                  <c:v>1335.875</c:v>
                </c:pt>
                <c:pt idx="130">
                  <c:v>1349.75</c:v>
                </c:pt>
                <c:pt idx="131">
                  <c:v>1347.75</c:v>
                </c:pt>
                <c:pt idx="132">
                  <c:v>1368.125</c:v>
                </c:pt>
                <c:pt idx="133">
                  <c:v>1361.9</c:v>
                </c:pt>
                <c:pt idx="134">
                  <c:v>1355.175</c:v>
                </c:pt>
                <c:pt idx="135">
                  <c:v>1357.675</c:v>
                </c:pt>
                <c:pt idx="136">
                  <c:v>1347.625</c:v>
                </c:pt>
                <c:pt idx="137">
                  <c:v>1341.5</c:v>
                </c:pt>
                <c:pt idx="138">
                  <c:v>1324.65</c:v>
                </c:pt>
                <c:pt idx="139">
                  <c:v>1328.75</c:v>
                </c:pt>
                <c:pt idx="140">
                  <c:v>1330.4250000000002</c:v>
                </c:pt>
                <c:pt idx="141">
                  <c:v>1331.5500000000002</c:v>
                </c:pt>
                <c:pt idx="142">
                  <c:v>1320.75</c:v>
                </c:pt>
                <c:pt idx="143">
                  <c:v>1321.575</c:v>
                </c:pt>
                <c:pt idx="144">
                  <c:v>1321.9749999999999</c:v>
                </c:pt>
                <c:pt idx="145">
                  <c:v>1314.075</c:v>
                </c:pt>
                <c:pt idx="146">
                  <c:v>1322.125</c:v>
                </c:pt>
                <c:pt idx="147">
                  <c:v>1324.9</c:v>
                </c:pt>
                <c:pt idx="148">
                  <c:v>1341.5250000000001</c:v>
                </c:pt>
                <c:pt idx="149">
                  <c:v>1337.25</c:v>
                </c:pt>
                <c:pt idx="150">
                  <c:v>1349.25</c:v>
                </c:pt>
                <c:pt idx="151">
                  <c:v>1360.95</c:v>
                </c:pt>
                <c:pt idx="152">
                  <c:v>1361.65</c:v>
                </c:pt>
                <c:pt idx="153">
                  <c:v>1356.95</c:v>
                </c:pt>
                <c:pt idx="154">
                  <c:v>1351.5</c:v>
                </c:pt>
                <c:pt idx="155">
                  <c:v>1333.4</c:v>
                </c:pt>
                <c:pt idx="156">
                  <c:v>1336.95</c:v>
                </c:pt>
                <c:pt idx="157">
                  <c:v>1349.7750000000001</c:v>
                </c:pt>
                <c:pt idx="158">
                  <c:v>1349.7750000000001</c:v>
                </c:pt>
                <c:pt idx="159">
                  <c:v>1344.45</c:v>
                </c:pt>
                <c:pt idx="160">
                  <c:v>1339.3000000000002</c:v>
                </c:pt>
                <c:pt idx="161">
                  <c:v>1346.55</c:v>
                </c:pt>
                <c:pt idx="162">
                  <c:v>1343.05</c:v>
                </c:pt>
                <c:pt idx="163">
                  <c:v>1348.5749999999998</c:v>
                </c:pt>
                <c:pt idx="164">
                  <c:v>1346.625</c:v>
                </c:pt>
                <c:pt idx="165">
                  <c:v>1335.1</c:v>
                </c:pt>
                <c:pt idx="166">
                  <c:v>1340.25</c:v>
                </c:pt>
                <c:pt idx="167">
                  <c:v>1332.2750000000001</c:v>
                </c:pt>
                <c:pt idx="168">
                  <c:v>1322.9</c:v>
                </c:pt>
                <c:pt idx="169">
                  <c:v>1321.825</c:v>
                </c:pt>
                <c:pt idx="171">
                  <c:v>1318.5</c:v>
                </c:pt>
                <c:pt idx="172">
                  <c:v>1311.85</c:v>
                </c:pt>
                <c:pt idx="173">
                  <c:v>1307.5999999999999</c:v>
                </c:pt>
                <c:pt idx="174">
                  <c:v>1318.1</c:v>
                </c:pt>
                <c:pt idx="175">
                  <c:v>1327.3249999999998</c:v>
                </c:pt>
                <c:pt idx="176">
                  <c:v>1333.65</c:v>
                </c:pt>
                <c:pt idx="177">
                  <c:v>1348.55</c:v>
                </c:pt>
                <c:pt idx="178">
                  <c:v>1345.7</c:v>
                </c:pt>
                <c:pt idx="179">
                  <c:v>1333.25</c:v>
                </c:pt>
                <c:pt idx="180">
                  <c:v>1326.05</c:v>
                </c:pt>
                <c:pt idx="181">
                  <c:v>1326.075</c:v>
                </c:pt>
                <c:pt idx="182">
                  <c:v>1322.4749999999999</c:v>
                </c:pt>
                <c:pt idx="183">
                  <c:v>1315.4499999999998</c:v>
                </c:pt>
                <c:pt idx="184">
                  <c:v>1311.3</c:v>
                </c:pt>
                <c:pt idx="185">
                  <c:v>1314.9499999999998</c:v>
                </c:pt>
                <c:pt idx="186">
                  <c:v>1314.6</c:v>
                </c:pt>
                <c:pt idx="187">
                  <c:v>1322.85</c:v>
                </c:pt>
                <c:pt idx="188">
                  <c:v>1335.7750000000001</c:v>
                </c:pt>
                <c:pt idx="189">
                  <c:v>1337.2750000000001</c:v>
                </c:pt>
                <c:pt idx="190">
                  <c:v>1338.4</c:v>
                </c:pt>
                <c:pt idx="191">
                  <c:v>1331.425</c:v>
                </c:pt>
                <c:pt idx="192">
                  <c:v>1323.65</c:v>
                </c:pt>
                <c:pt idx="193">
                  <c:v>1319.4749999999999</c:v>
                </c:pt>
                <c:pt idx="194">
                  <c:v>1325.2</c:v>
                </c:pt>
                <c:pt idx="195">
                  <c:v>1315.9749999999999</c:v>
                </c:pt>
                <c:pt idx="196">
                  <c:v>1296.2249999999999</c:v>
                </c:pt>
                <c:pt idx="197">
                  <c:v>1271.7</c:v>
                </c:pt>
                <c:pt idx="198">
                  <c:v>1260</c:v>
                </c:pt>
                <c:pt idx="199">
                  <c:v>1256.875</c:v>
                </c:pt>
                <c:pt idx="200">
                  <c:v>1260.8</c:v>
                </c:pt>
                <c:pt idx="201">
                  <c:v>1254.9250000000002</c:v>
                </c:pt>
                <c:pt idx="202">
                  <c:v>1256.0999999999999</c:v>
                </c:pt>
                <c:pt idx="203">
                  <c:v>1259.5250000000001</c:v>
                </c:pt>
                <c:pt idx="204">
                  <c:v>1253.95</c:v>
                </c:pt>
                <c:pt idx="205">
                  <c:v>1253.75</c:v>
                </c:pt>
                <c:pt idx="206">
                  <c:v>1259.9250000000002</c:v>
                </c:pt>
                <c:pt idx="207">
                  <c:v>1269.4000000000001</c:v>
                </c:pt>
                <c:pt idx="208">
                  <c:v>1270.4250000000002</c:v>
                </c:pt>
                <c:pt idx="209">
                  <c:v>1265</c:v>
                </c:pt>
                <c:pt idx="210">
                  <c:v>1266.2750000000001</c:v>
                </c:pt>
                <c:pt idx="211">
                  <c:v>1269.3499999999999</c:v>
                </c:pt>
                <c:pt idx="212">
                  <c:v>1272.2</c:v>
                </c:pt>
                <c:pt idx="213">
                  <c:v>1267.7750000000001</c:v>
                </c:pt>
                <c:pt idx="214">
                  <c:v>1269.45</c:v>
                </c:pt>
                <c:pt idx="215">
                  <c:v>1273.0999999999999</c:v>
                </c:pt>
                <c:pt idx="216">
                  <c:v>1286.4250000000002</c:v>
                </c:pt>
                <c:pt idx="217">
                  <c:v>1299.8</c:v>
                </c:pt>
                <c:pt idx="218">
                  <c:v>1297</c:v>
                </c:pt>
                <c:pt idx="219">
                  <c:v>1302.25</c:v>
                </c:pt>
                <c:pt idx="220">
                  <c:v>1284.925</c:v>
                </c:pt>
                <c:pt idx="221">
                  <c:v>1283.175</c:v>
                </c:pt>
                <c:pt idx="222">
                  <c:v>1292.9749999999999</c:v>
                </c:pt>
                <c:pt idx="223">
                  <c:v>1274.2</c:v>
                </c:pt>
                <c:pt idx="224">
                  <c:v>1246.0500000000002</c:v>
                </c:pt>
                <c:pt idx="225">
                  <c:v>1218.0999999999999</c:v>
                </c:pt>
                <c:pt idx="226">
                  <c:v>1227.9250000000002</c:v>
                </c:pt>
                <c:pt idx="227">
                  <c:v>1227.45</c:v>
                </c:pt>
                <c:pt idx="228">
                  <c:v>1229.375</c:v>
                </c:pt>
                <c:pt idx="229">
                  <c:v>1208.55</c:v>
                </c:pt>
                <c:pt idx="230">
                  <c:v>1214.5999999999999</c:v>
                </c:pt>
                <c:pt idx="231">
                  <c:v>1214.9000000000001</c:v>
                </c:pt>
                <c:pt idx="232">
                  <c:v>1199.3</c:v>
                </c:pt>
                <c:pt idx="233">
                  <c:v>1186.675</c:v>
                </c:pt>
                <c:pt idx="234">
                  <c:v>1187.5999999999999</c:v>
                </c:pt>
                <c:pt idx="235">
                  <c:v>1188.05</c:v>
                </c:pt>
                <c:pt idx="236">
                  <c:v>1186.925</c:v>
                </c:pt>
                <c:pt idx="237">
                  <c:v>1182.75</c:v>
                </c:pt>
                <c:pt idx="238">
                  <c:v>1165.3</c:v>
                </c:pt>
                <c:pt idx="239">
                  <c:v>1172.575</c:v>
                </c:pt>
                <c:pt idx="240">
                  <c:v>1163.5500000000002</c:v>
                </c:pt>
                <c:pt idx="241">
                  <c:v>1171.825</c:v>
                </c:pt>
                <c:pt idx="242">
                  <c:v>1174.45</c:v>
                </c:pt>
                <c:pt idx="243">
                  <c:v>1172.9000000000001</c:v>
                </c:pt>
                <c:pt idx="244">
                  <c:v>1166.25</c:v>
                </c:pt>
                <c:pt idx="245">
                  <c:v>1155.25</c:v>
                </c:pt>
                <c:pt idx="246">
                  <c:v>1157.9499999999998</c:v>
                </c:pt>
                <c:pt idx="247">
                  <c:v>1161.5999999999999</c:v>
                </c:pt>
                <c:pt idx="248">
                  <c:v>1129.7</c:v>
                </c:pt>
                <c:pt idx="249">
                  <c:v>1133.2249999999999</c:v>
                </c:pt>
                <c:pt idx="250">
                  <c:v>1136.925</c:v>
                </c:pt>
                <c:pt idx="251">
                  <c:v>1129.2249999999999</c:v>
                </c:pt>
                <c:pt idx="252">
                  <c:v>1134.0250000000001</c:v>
                </c:pt>
                <c:pt idx="253">
                  <c:v>1130.9499999999998</c:v>
                </c:pt>
                <c:pt idx="254">
                  <c:v>1131</c:v>
                </c:pt>
                <c:pt idx="257">
                  <c:v>1137.175</c:v>
                </c:pt>
                <c:pt idx="258">
                  <c:v>1146.3499999999999</c:v>
                </c:pt>
                <c:pt idx="259">
                  <c:v>1159.0999999999999</c:v>
                </c:pt>
                <c:pt idx="261">
                  <c:v>1149.825</c:v>
                </c:pt>
                <c:pt idx="262">
                  <c:v>1165.075</c:v>
                </c:pt>
                <c:pt idx="263">
                  <c:v>1174.875</c:v>
                </c:pt>
                <c:pt idx="264">
                  <c:v>1176.925</c:v>
                </c:pt>
                <c:pt idx="265">
                  <c:v>1177.3</c:v>
                </c:pt>
                <c:pt idx="266">
                  <c:v>1186.3499999999999</c:v>
                </c:pt>
                <c:pt idx="267">
                  <c:v>1183.05</c:v>
                </c:pt>
                <c:pt idx="268">
                  <c:v>1205.8499999999999</c:v>
                </c:pt>
                <c:pt idx="269">
                  <c:v>1193.3499999999999</c:v>
                </c:pt>
                <c:pt idx="270">
                  <c:v>1202.875</c:v>
                </c:pt>
                <c:pt idx="271">
                  <c:v>1216.7750000000001</c:v>
                </c:pt>
                <c:pt idx="272">
                  <c:v>1213.625</c:v>
                </c:pt>
                <c:pt idx="273">
                  <c:v>1199.6999999999998</c:v>
                </c:pt>
                <c:pt idx="274">
                  <c:v>1199.8249999999998</c:v>
                </c:pt>
                <c:pt idx="275">
                  <c:v>1213.3</c:v>
                </c:pt>
                <c:pt idx="276">
                  <c:v>1215.05</c:v>
                </c:pt>
                <c:pt idx="277">
                  <c:v>1199.25</c:v>
                </c:pt>
                <c:pt idx="278">
                  <c:v>1190.625</c:v>
                </c:pt>
                <c:pt idx="279">
                  <c:v>1184.5250000000001</c:v>
                </c:pt>
                <c:pt idx="280">
                  <c:v>1191.3249999999998</c:v>
                </c:pt>
                <c:pt idx="281">
                  <c:v>1205.8</c:v>
                </c:pt>
                <c:pt idx="282">
                  <c:v>1206.825</c:v>
                </c:pt>
                <c:pt idx="283">
                  <c:v>1223</c:v>
                </c:pt>
                <c:pt idx="284">
                  <c:v>1214.125</c:v>
                </c:pt>
                <c:pt idx="285">
                  <c:v>1224.3</c:v>
                </c:pt>
                <c:pt idx="286">
                  <c:v>1231</c:v>
                </c:pt>
                <c:pt idx="287">
                  <c:v>1238.8499999999999</c:v>
                </c:pt>
                <c:pt idx="288">
                  <c:v>1239.2750000000001</c:v>
                </c:pt>
                <c:pt idx="289">
                  <c:v>1227.0250000000001</c:v>
                </c:pt>
                <c:pt idx="290">
                  <c:v>1225.825</c:v>
                </c:pt>
                <c:pt idx="291">
                  <c:v>1230.2</c:v>
                </c:pt>
                <c:pt idx="292">
                  <c:v>1224.7750000000001</c:v>
                </c:pt>
                <c:pt idx="293">
                  <c:v>1238.6500000000001</c:v>
                </c:pt>
                <c:pt idx="294">
                  <c:v>1241.6750000000002</c:v>
                </c:pt>
                <c:pt idx="295">
                  <c:v>1236.3249999999998</c:v>
                </c:pt>
                <c:pt idx="296">
                  <c:v>1230.95</c:v>
                </c:pt>
                <c:pt idx="297">
                  <c:v>1237.075</c:v>
                </c:pt>
                <c:pt idx="298">
                  <c:v>1242.625</c:v>
                </c:pt>
                <c:pt idx="299">
                  <c:v>1254.5</c:v>
                </c:pt>
                <c:pt idx="300">
                  <c:v>1256.7249999999999</c:v>
                </c:pt>
                <c:pt idx="301">
                  <c:v>1253.75</c:v>
                </c:pt>
                <c:pt idx="302">
                  <c:v>1243.2249999999999</c:v>
                </c:pt>
                <c:pt idx="303">
                  <c:v>1240.6999999999998</c:v>
                </c:pt>
                <c:pt idx="304">
                  <c:v>1227.625</c:v>
                </c:pt>
                <c:pt idx="305">
                  <c:v>1231.0500000000002</c:v>
                </c:pt>
                <c:pt idx="306">
                  <c:v>1220.1750000000002</c:v>
                </c:pt>
                <c:pt idx="307">
                  <c:v>1211.25</c:v>
                </c:pt>
                <c:pt idx="308">
                  <c:v>1205.5749999999998</c:v>
                </c:pt>
                <c:pt idx="309">
                  <c:v>1199.5999999999999</c:v>
                </c:pt>
                <c:pt idx="310">
                  <c:v>1206</c:v>
                </c:pt>
                <c:pt idx="311">
                  <c:v>1204.0749999999998</c:v>
                </c:pt>
                <c:pt idx="312">
                  <c:v>1200.5250000000001</c:v>
                </c:pt>
                <c:pt idx="313">
                  <c:v>1227.4749999999999</c:v>
                </c:pt>
                <c:pt idx="314">
                  <c:v>1229.175</c:v>
                </c:pt>
                <c:pt idx="315">
                  <c:v>1232.7</c:v>
                </c:pt>
                <c:pt idx="316">
                  <c:v>1236.8249999999998</c:v>
                </c:pt>
                <c:pt idx="317">
                  <c:v>1247.5749999999998</c:v>
                </c:pt>
                <c:pt idx="318">
                  <c:v>1247.7</c:v>
                </c:pt>
                <c:pt idx="319">
                  <c:v>1245.75</c:v>
                </c:pt>
                <c:pt idx="320">
                  <c:v>1257.2249999999999</c:v>
                </c:pt>
                <c:pt idx="321">
                  <c:v>1255.45</c:v>
                </c:pt>
                <c:pt idx="322">
                  <c:v>1252</c:v>
                </c:pt>
                <c:pt idx="323">
                  <c:v>1249.8499999999999</c:v>
                </c:pt>
                <c:pt idx="324">
                  <c:v>1243.2750000000001</c:v>
                </c:pt>
                <c:pt idx="325">
                  <c:v>1246.75</c:v>
                </c:pt>
                <c:pt idx="326">
                  <c:v>1258.1500000000001</c:v>
                </c:pt>
                <c:pt idx="327">
                  <c:v>1249.1500000000001</c:v>
                </c:pt>
                <c:pt idx="328">
                  <c:v>1253.125</c:v>
                </c:pt>
                <c:pt idx="329">
                  <c:v>1265.375</c:v>
                </c:pt>
                <c:pt idx="330">
                  <c:v>1251.8249999999998</c:v>
                </c:pt>
                <c:pt idx="331">
                  <c:v>1254.3000000000002</c:v>
                </c:pt>
                <c:pt idx="332">
                  <c:v>1273.3</c:v>
                </c:pt>
                <c:pt idx="333">
                  <c:v>1285.125</c:v>
                </c:pt>
                <c:pt idx="336">
                  <c:v>1281.9749999999999</c:v>
                </c:pt>
                <c:pt idx="337">
                  <c:v>1280.55</c:v>
                </c:pt>
                <c:pt idx="338">
                  <c:v>1281</c:v>
                </c:pt>
                <c:pt idx="339">
                  <c:v>1281.675</c:v>
                </c:pt>
                <c:pt idx="340">
                  <c:v>1270.5999999999999</c:v>
                </c:pt>
                <c:pt idx="341">
                  <c:v>1269.1500000000001</c:v>
                </c:pt>
                <c:pt idx="342">
                  <c:v>1263.4000000000001</c:v>
                </c:pt>
                <c:pt idx="343">
                  <c:v>1263.55</c:v>
                </c:pt>
                <c:pt idx="344">
                  <c:v>1266</c:v>
                </c:pt>
                <c:pt idx="346">
                  <c:v>1255.625</c:v>
                </c:pt>
                <c:pt idx="347">
                  <c:v>1252.125</c:v>
                </c:pt>
                <c:pt idx="348">
                  <c:v>1232.1500000000001</c:v>
                </c:pt>
                <c:pt idx="349">
                  <c:v>1233.7249999999999</c:v>
                </c:pt>
                <c:pt idx="350">
                  <c:v>1229.75</c:v>
                </c:pt>
                <c:pt idx="351">
                  <c:v>1222.7750000000001</c:v>
                </c:pt>
                <c:pt idx="352">
                  <c:v>1222.95</c:v>
                </c:pt>
                <c:pt idx="353">
                  <c:v>1222.075</c:v>
                </c:pt>
                <c:pt idx="354">
                  <c:v>1229.575</c:v>
                </c:pt>
                <c:pt idx="355">
                  <c:v>1232.4000000000001</c:v>
                </c:pt>
                <c:pt idx="356">
                  <c:v>1234.125</c:v>
                </c:pt>
                <c:pt idx="357">
                  <c:v>1251</c:v>
                </c:pt>
                <c:pt idx="358">
                  <c:v>1258.625</c:v>
                </c:pt>
                <c:pt idx="359">
                  <c:v>1251.925</c:v>
                </c:pt>
                <c:pt idx="360">
                  <c:v>1257.05</c:v>
                </c:pt>
                <c:pt idx="361">
                  <c:v>1260.0500000000002</c:v>
                </c:pt>
                <c:pt idx="362">
                  <c:v>1251.9499999999998</c:v>
                </c:pt>
                <c:pt idx="363">
                  <c:v>1257.0250000000001</c:v>
                </c:pt>
                <c:pt idx="364">
                  <c:v>1265.0250000000001</c:v>
                </c:pt>
                <c:pt idx="366">
                  <c:v>1262.75</c:v>
                </c:pt>
                <c:pt idx="367">
                  <c:v>1265</c:v>
                </c:pt>
                <c:pt idx="368">
                  <c:v>1265.5</c:v>
                </c:pt>
                <c:pt idx="369">
                  <c:v>1267.95</c:v>
                </c:pt>
                <c:pt idx="370">
                  <c:v>1280.325</c:v>
                </c:pt>
                <c:pt idx="371">
                  <c:v>1290.675</c:v>
                </c:pt>
                <c:pt idx="372">
                  <c:v>1291.8499999999999</c:v>
                </c:pt>
                <c:pt idx="373">
                  <c:v>1278.9499999999998</c:v>
                </c:pt>
                <c:pt idx="374">
                  <c:v>1270.4000000000001</c:v>
                </c:pt>
                <c:pt idx="375">
                  <c:v>1267.825</c:v>
                </c:pt>
                <c:pt idx="376">
                  <c:v>1261.6500000000001</c:v>
                </c:pt>
                <c:pt idx="377">
                  <c:v>1271.875</c:v>
                </c:pt>
                <c:pt idx="378">
                  <c:v>1257.4000000000001</c:v>
                </c:pt>
                <c:pt idx="379">
                  <c:v>1256</c:v>
                </c:pt>
                <c:pt idx="380">
                  <c:v>1249.625</c:v>
                </c:pt>
                <c:pt idx="381">
                  <c:v>1244.3499999999999</c:v>
                </c:pt>
                <c:pt idx="382">
                  <c:v>1244.7750000000001</c:v>
                </c:pt>
                <c:pt idx="383">
                  <c:v>1251.0999999999999</c:v>
                </c:pt>
                <c:pt idx="384">
                  <c:v>1256</c:v>
                </c:pt>
                <c:pt idx="385">
                  <c:v>1243.05</c:v>
                </c:pt>
                <c:pt idx="386">
                  <c:v>1249.9749999999999</c:v>
                </c:pt>
                <c:pt idx="387">
                  <c:v>1249.8</c:v>
                </c:pt>
                <c:pt idx="388">
                  <c:v>1245.05</c:v>
                </c:pt>
                <c:pt idx="389">
                  <c:v>1242.75</c:v>
                </c:pt>
                <c:pt idx="390">
                  <c:v>1232.2249999999999</c:v>
                </c:pt>
                <c:pt idx="391">
                  <c:v>1224</c:v>
                </c:pt>
                <c:pt idx="392">
                  <c:v>1221.0999999999999</c:v>
                </c:pt>
                <c:pt idx="393">
                  <c:v>1224.5999999999999</c:v>
                </c:pt>
                <c:pt idx="394">
                  <c:v>1218.0250000000001</c:v>
                </c:pt>
                <c:pt idx="395">
                  <c:v>1209.7249999999999</c:v>
                </c:pt>
                <c:pt idx="396">
                  <c:v>1211.4749999999999</c:v>
                </c:pt>
                <c:pt idx="397">
                  <c:v>1219.0999999999999</c:v>
                </c:pt>
                <c:pt idx="398">
                  <c:v>1220.1500000000001</c:v>
                </c:pt>
                <c:pt idx="399">
                  <c:v>1224.625</c:v>
                </c:pt>
                <c:pt idx="400">
                  <c:v>1231.9749999999999</c:v>
                </c:pt>
                <c:pt idx="401">
                  <c:v>1238.925</c:v>
                </c:pt>
                <c:pt idx="402">
                  <c:v>1241</c:v>
                </c:pt>
                <c:pt idx="403">
                  <c:v>1237.625</c:v>
                </c:pt>
                <c:pt idx="404">
                  <c:v>1247.9000000000001</c:v>
                </c:pt>
                <c:pt idx="405">
                  <c:v>1255.6999999999998</c:v>
                </c:pt>
                <c:pt idx="406">
                  <c:v>1253.2</c:v>
                </c:pt>
                <c:pt idx="407">
                  <c:v>1246.75</c:v>
                </c:pt>
                <c:pt idx="408">
                  <c:v>1261.5749999999998</c:v>
                </c:pt>
                <c:pt idx="409">
                  <c:v>1262.25</c:v>
                </c:pt>
                <c:pt idx="410">
                  <c:v>1266.9499999999998</c:v>
                </c:pt>
                <c:pt idx="411">
                  <c:v>1269</c:v>
                </c:pt>
                <c:pt idx="412">
                  <c:v>1268.125</c:v>
                </c:pt>
                <c:pt idx="413">
                  <c:v>1264.9499999999998</c:v>
                </c:pt>
                <c:pt idx="414">
                  <c:v>1263.5</c:v>
                </c:pt>
                <c:pt idx="415">
                  <c:v>1257.7750000000001</c:v>
                </c:pt>
                <c:pt idx="416">
                  <c:v>1261.625</c:v>
                </c:pt>
                <c:pt idx="417">
                  <c:v>1269.5</c:v>
                </c:pt>
                <c:pt idx="418">
                  <c:v>1281.6500000000001</c:v>
                </c:pt>
                <c:pt idx="419">
                  <c:v>1287.1999999999998</c:v>
                </c:pt>
                <c:pt idx="420">
                  <c:v>1281.6999999999998</c:v>
                </c:pt>
                <c:pt idx="422">
                  <c:v>1271.45</c:v>
                </c:pt>
                <c:pt idx="423">
                  <c:v>1285.5250000000001</c:v>
                </c:pt>
                <c:pt idx="424">
                  <c:v>1295.5250000000001</c:v>
                </c:pt>
                <c:pt idx="425">
                  <c:v>1290.25</c:v>
                </c:pt>
                <c:pt idx="426">
                  <c:v>1284.6500000000001</c:v>
                </c:pt>
                <c:pt idx="427">
                  <c:v>1286.5500000000002</c:v>
                </c:pt>
                <c:pt idx="428">
                  <c:v>1287.45</c:v>
                </c:pt>
                <c:pt idx="429">
                  <c:v>1286.175</c:v>
                </c:pt>
                <c:pt idx="431">
                  <c:v>1321.0250000000001</c:v>
                </c:pt>
                <c:pt idx="432">
                  <c:v>1309.55</c:v>
                </c:pt>
                <c:pt idx="433">
                  <c:v>1308.7750000000001</c:v>
                </c:pt>
                <c:pt idx="434">
                  <c:v>1319.4</c:v>
                </c:pt>
                <c:pt idx="435">
                  <c:v>1333.85</c:v>
                </c:pt>
                <c:pt idx="436">
                  <c:v>1333.35</c:v>
                </c:pt>
                <c:pt idx="437">
                  <c:v>1339</c:v>
                </c:pt>
                <c:pt idx="438">
                  <c:v>1341.9749999999999</c:v>
                </c:pt>
                <c:pt idx="439">
                  <c:v>1348.575</c:v>
                </c:pt>
                <c:pt idx="440">
                  <c:v>1336.4749999999999</c:v>
                </c:pt>
                <c:pt idx="441">
                  <c:v>1326.375</c:v>
                </c:pt>
                <c:pt idx="442">
                  <c:v>1329.9</c:v>
                </c:pt>
                <c:pt idx="443">
                  <c:v>1323.7750000000001</c:v>
                </c:pt>
                <c:pt idx="444">
                  <c:v>1323.925</c:v>
                </c:pt>
                <c:pt idx="445">
                  <c:v>1313.25</c:v>
                </c:pt>
                <c:pt idx="446">
                  <c:v>1309.0250000000001</c:v>
                </c:pt>
                <c:pt idx="447">
                  <c:v>1313.1</c:v>
                </c:pt>
                <c:pt idx="448">
                  <c:v>1294.7249999999999</c:v>
                </c:pt>
                <c:pt idx="449">
                  <c:v>1295.9000000000001</c:v>
                </c:pt>
                <c:pt idx="450">
                  <c:v>1294.4000000000001</c:v>
                </c:pt>
                <c:pt idx="451">
                  <c:v>1303.4749999999999</c:v>
                </c:pt>
                <c:pt idx="452">
                  <c:v>1286.925</c:v>
                </c:pt>
                <c:pt idx="453">
                  <c:v>1283.8249999999998</c:v>
                </c:pt>
                <c:pt idx="454">
                  <c:v>1285.0250000000001</c:v>
                </c:pt>
                <c:pt idx="455">
                  <c:v>1273.4000000000001</c:v>
                </c:pt>
                <c:pt idx="456">
                  <c:v>1270.9749999999999</c:v>
                </c:pt>
                <c:pt idx="457">
                  <c:v>1274.9000000000001</c:v>
                </c:pt>
                <c:pt idx="458">
                  <c:v>1276.45</c:v>
                </c:pt>
                <c:pt idx="459">
                  <c:v>1265</c:v>
                </c:pt>
                <c:pt idx="460">
                  <c:v>1280.45</c:v>
                </c:pt>
                <c:pt idx="461">
                  <c:v>1290.5</c:v>
                </c:pt>
                <c:pt idx="462">
                  <c:v>1289.7249999999999</c:v>
                </c:pt>
                <c:pt idx="463">
                  <c:v>1292.3499999999999</c:v>
                </c:pt>
                <c:pt idx="464">
                  <c:v>1296.75</c:v>
                </c:pt>
                <c:pt idx="465">
                  <c:v>1304.2249999999999</c:v>
                </c:pt>
                <c:pt idx="466">
                  <c:v>1287.2249999999999</c:v>
                </c:pt>
                <c:pt idx="467">
                  <c:v>1280.4250000000002</c:v>
                </c:pt>
                <c:pt idx="468">
                  <c:v>1284.9000000000001</c:v>
                </c:pt>
                <c:pt idx="469">
                  <c:v>1280.7249999999999</c:v>
                </c:pt>
                <c:pt idx="470">
                  <c:v>1275.075</c:v>
                </c:pt>
                <c:pt idx="471">
                  <c:v>1277.375</c:v>
                </c:pt>
                <c:pt idx="472">
                  <c:v>1274</c:v>
                </c:pt>
                <c:pt idx="473">
                  <c:v>1275.875</c:v>
                </c:pt>
                <c:pt idx="474">
                  <c:v>1267.125</c:v>
                </c:pt>
                <c:pt idx="475">
                  <c:v>1272.375</c:v>
                </c:pt>
                <c:pt idx="476">
                  <c:v>1272.2750000000001</c:v>
                </c:pt>
                <c:pt idx="477">
                  <c:v>1278.1500000000001</c:v>
                </c:pt>
                <c:pt idx="478">
                  <c:v>1277.8000000000002</c:v>
                </c:pt>
                <c:pt idx="479">
                  <c:v>1271.25</c:v>
                </c:pt>
                <c:pt idx="480">
                  <c:v>1271.25</c:v>
                </c:pt>
                <c:pt idx="481">
                  <c:v>1275.9749999999999</c:v>
                </c:pt>
                <c:pt idx="482">
                  <c:v>1283.125</c:v>
                </c:pt>
                <c:pt idx="483">
                  <c:v>1284.4000000000001</c:v>
                </c:pt>
                <c:pt idx="484">
                  <c:v>1284.375</c:v>
                </c:pt>
                <c:pt idx="485">
                  <c:v>1278.1750000000002</c:v>
                </c:pt>
                <c:pt idx="486">
                  <c:v>1274.1500000000001</c:v>
                </c:pt>
                <c:pt idx="487">
                  <c:v>1283.95</c:v>
                </c:pt>
                <c:pt idx="488">
                  <c:v>1278.8499999999999</c:v>
                </c:pt>
                <c:pt idx="489">
                  <c:v>1284.0999999999999</c:v>
                </c:pt>
                <c:pt idx="490">
                  <c:v>1289.2750000000001</c:v>
                </c:pt>
                <c:pt idx="491">
                  <c:v>1281.6500000000001</c:v>
                </c:pt>
                <c:pt idx="492">
                  <c:v>1285.45</c:v>
                </c:pt>
                <c:pt idx="493">
                  <c:v>1290.25</c:v>
                </c:pt>
                <c:pt idx="494">
                  <c:v>1289.825</c:v>
                </c:pt>
                <c:pt idx="495">
                  <c:v>1294.8000000000002</c:v>
                </c:pt>
                <c:pt idx="496">
                  <c:v>1292.875</c:v>
                </c:pt>
                <c:pt idx="497">
                  <c:v>1289.3499999999999</c:v>
                </c:pt>
                <c:pt idx="498">
                  <c:v>1281.1750000000002</c:v>
                </c:pt>
                <c:pt idx="499">
                  <c:v>1276.375</c:v>
                </c:pt>
                <c:pt idx="500">
                  <c:v>1276.2750000000001</c:v>
                </c:pt>
                <c:pt idx="501">
                  <c:v>1271.0999999999999</c:v>
                </c:pt>
                <c:pt idx="502">
                  <c:v>1266.125</c:v>
                </c:pt>
                <c:pt idx="503">
                  <c:v>1255.9000000000001</c:v>
                </c:pt>
                <c:pt idx="504">
                  <c:v>1248.25</c:v>
                </c:pt>
                <c:pt idx="505">
                  <c:v>1249.2750000000001</c:v>
                </c:pt>
                <c:pt idx="506">
                  <c:v>1242.1500000000001</c:v>
                </c:pt>
                <c:pt idx="507">
                  <c:v>1242.125</c:v>
                </c:pt>
                <c:pt idx="508">
                  <c:v>1253.3</c:v>
                </c:pt>
                <c:pt idx="509">
                  <c:v>1255.925</c:v>
                </c:pt>
                <c:pt idx="510">
                  <c:v>1259.625</c:v>
                </c:pt>
                <c:pt idx="511">
                  <c:v>1261.7249999999999</c:v>
                </c:pt>
                <c:pt idx="512">
                  <c:v>1265.25</c:v>
                </c:pt>
                <c:pt idx="513">
                  <c:v>1265.1999999999998</c:v>
                </c:pt>
                <c:pt idx="514">
                  <c:v>1268.05</c:v>
                </c:pt>
                <c:pt idx="517">
                  <c:v>1282.4000000000001</c:v>
                </c:pt>
                <c:pt idx="518">
                  <c:v>1291.3</c:v>
                </c:pt>
                <c:pt idx="519">
                  <c:v>1296.5</c:v>
                </c:pt>
                <c:pt idx="521">
                  <c:v>1312.425</c:v>
                </c:pt>
                <c:pt idx="522">
                  <c:v>1314.75</c:v>
                </c:pt>
                <c:pt idx="523">
                  <c:v>1314.1</c:v>
                </c:pt>
                <c:pt idx="524">
                  <c:v>1317.5250000000001</c:v>
                </c:pt>
                <c:pt idx="525">
                  <c:v>1319.375</c:v>
                </c:pt>
                <c:pt idx="526">
                  <c:v>1312.9749999999999</c:v>
                </c:pt>
                <c:pt idx="527">
                  <c:v>1320.7</c:v>
                </c:pt>
                <c:pt idx="528">
                  <c:v>1321.4499999999998</c:v>
                </c:pt>
                <c:pt idx="529">
                  <c:v>1329.85</c:v>
                </c:pt>
                <c:pt idx="530">
                  <c:v>1341.125</c:v>
                </c:pt>
                <c:pt idx="531">
                  <c:v>1334.4</c:v>
                </c:pt>
                <c:pt idx="532">
                  <c:v>1336.5</c:v>
                </c:pt>
                <c:pt idx="533">
                  <c:v>1330.9749999999999</c:v>
                </c:pt>
                <c:pt idx="534">
                  <c:v>1335.375</c:v>
                </c:pt>
                <c:pt idx="535">
                  <c:v>1333.375</c:v>
                </c:pt>
                <c:pt idx="536">
                  <c:v>1335.25</c:v>
                </c:pt>
                <c:pt idx="537">
                  <c:v>1352.1</c:v>
                </c:pt>
                <c:pt idx="538">
                  <c:v>1357.6</c:v>
                </c:pt>
                <c:pt idx="539">
                  <c:v>1353.75</c:v>
                </c:pt>
                <c:pt idx="540">
                  <c:v>1346.125</c:v>
                </c:pt>
                <c:pt idx="541">
                  <c:v>1345.3000000000002</c:v>
                </c:pt>
                <c:pt idx="542">
                  <c:v>1344.1999999999998</c:v>
                </c:pt>
                <c:pt idx="543">
                  <c:v>1341.2249999999999</c:v>
                </c:pt>
                <c:pt idx="544">
                  <c:v>1338.075</c:v>
                </c:pt>
                <c:pt idx="545">
                  <c:v>1335.35</c:v>
                </c:pt>
                <c:pt idx="546">
                  <c:v>1338.0250000000001</c:v>
                </c:pt>
                <c:pt idx="547">
                  <c:v>1326.575</c:v>
                </c:pt>
                <c:pt idx="548">
                  <c:v>1313.25</c:v>
                </c:pt>
                <c:pt idx="549">
                  <c:v>1315.0749999999998</c:v>
                </c:pt>
                <c:pt idx="550">
                  <c:v>1322</c:v>
                </c:pt>
                <c:pt idx="551">
                  <c:v>1327.375</c:v>
                </c:pt>
                <c:pt idx="552">
                  <c:v>1333.5</c:v>
                </c:pt>
                <c:pt idx="553">
                  <c:v>1353.075</c:v>
                </c:pt>
                <c:pt idx="554">
                  <c:v>1355.35</c:v>
                </c:pt>
                <c:pt idx="555">
                  <c:v>1347</c:v>
                </c:pt>
                <c:pt idx="556">
                  <c:v>1338.625</c:v>
                </c:pt>
                <c:pt idx="557">
                  <c:v>1329.55</c:v>
                </c:pt>
                <c:pt idx="558">
                  <c:v>1325.925</c:v>
                </c:pt>
                <c:pt idx="559">
                  <c:v>1328.4250000000002</c:v>
                </c:pt>
                <c:pt idx="560">
                  <c:v>1336.2750000000001</c:v>
                </c:pt>
                <c:pt idx="561">
                  <c:v>1329.25</c:v>
                </c:pt>
                <c:pt idx="562">
                  <c:v>1319.0749999999998</c:v>
                </c:pt>
                <c:pt idx="563">
                  <c:v>1309.5</c:v>
                </c:pt>
                <c:pt idx="564">
                  <c:v>1319.5250000000001</c:v>
                </c:pt>
                <c:pt idx="565">
                  <c:v>1323.35</c:v>
                </c:pt>
                <c:pt idx="566">
                  <c:v>1328.1750000000002</c:v>
                </c:pt>
                <c:pt idx="567">
                  <c:v>1330.95</c:v>
                </c:pt>
                <c:pt idx="568">
                  <c:v>1323.2</c:v>
                </c:pt>
                <c:pt idx="569">
                  <c:v>1319.9749999999999</c:v>
                </c:pt>
                <c:pt idx="570">
                  <c:v>1318.2</c:v>
                </c:pt>
                <c:pt idx="571">
                  <c:v>1320.7249999999999</c:v>
                </c:pt>
                <c:pt idx="572">
                  <c:v>1324.25</c:v>
                </c:pt>
                <c:pt idx="573">
                  <c:v>1321.05</c:v>
                </c:pt>
                <c:pt idx="574">
                  <c:v>1315.0749999999998</c:v>
                </c:pt>
                <c:pt idx="575">
                  <c:v>1312.0500000000002</c:v>
                </c:pt>
                <c:pt idx="576">
                  <c:v>1311.875</c:v>
                </c:pt>
                <c:pt idx="577">
                  <c:v>1318.85</c:v>
                </c:pt>
                <c:pt idx="578">
                  <c:v>1329</c:v>
                </c:pt>
                <c:pt idx="579">
                  <c:v>1344.4749999999999</c:v>
                </c:pt>
                <c:pt idx="580">
                  <c:v>1350.4</c:v>
                </c:pt>
                <c:pt idx="581">
                  <c:v>1346.0500000000002</c:v>
                </c:pt>
                <c:pt idx="582">
                  <c:v>1336.75</c:v>
                </c:pt>
                <c:pt idx="583">
                  <c:v>1323.875</c:v>
                </c:pt>
                <c:pt idx="586">
                  <c:v>1335.0250000000001</c:v>
                </c:pt>
                <c:pt idx="587">
                  <c:v>1340.2249999999999</c:v>
                </c:pt>
                <c:pt idx="588">
                  <c:v>1327.375</c:v>
                </c:pt>
                <c:pt idx="589">
                  <c:v>1328.4</c:v>
                </c:pt>
                <c:pt idx="590">
                  <c:v>1330.2249999999999</c:v>
                </c:pt>
                <c:pt idx="591">
                  <c:v>1337.45</c:v>
                </c:pt>
                <c:pt idx="592">
                  <c:v>1347.9749999999999</c:v>
                </c:pt>
                <c:pt idx="593">
                  <c:v>1343.625</c:v>
                </c:pt>
                <c:pt idx="594">
                  <c:v>1342.2249999999999</c:v>
                </c:pt>
                <c:pt idx="595">
                  <c:v>1346.875</c:v>
                </c:pt>
                <c:pt idx="596">
                  <c:v>1342.5250000000001</c:v>
                </c:pt>
                <c:pt idx="597">
                  <c:v>1349</c:v>
                </c:pt>
                <c:pt idx="598">
                  <c:v>1348.25</c:v>
                </c:pt>
                <c:pt idx="599">
                  <c:v>1338.45</c:v>
                </c:pt>
                <c:pt idx="600">
                  <c:v>1326.15</c:v>
                </c:pt>
                <c:pt idx="601">
                  <c:v>1328.1</c:v>
                </c:pt>
                <c:pt idx="602">
                  <c:v>1323.6750000000002</c:v>
                </c:pt>
                <c:pt idx="603">
                  <c:v>1321.3000000000002</c:v>
                </c:pt>
                <c:pt idx="604">
                  <c:v>1319.6</c:v>
                </c:pt>
                <c:pt idx="605">
                  <c:v>1314.7249999999999</c:v>
                </c:pt>
                <c:pt idx="606">
                  <c:v>1308.1500000000001</c:v>
                </c:pt>
                <c:pt idx="607">
                  <c:v>1307.4749999999999</c:v>
                </c:pt>
                <c:pt idx="608">
                  <c:v>1314.175</c:v>
                </c:pt>
                <c:pt idx="609">
                  <c:v>1309.375</c:v>
                </c:pt>
                <c:pt idx="611">
                  <c:v>1308.3249999999998</c:v>
                </c:pt>
                <c:pt idx="612">
                  <c:v>1310.3499999999999</c:v>
                </c:pt>
                <c:pt idx="613">
                  <c:v>1316.8</c:v>
                </c:pt>
                <c:pt idx="614">
                  <c:v>1324.5749999999998</c:v>
                </c:pt>
                <c:pt idx="615">
                  <c:v>1320.2750000000001</c:v>
                </c:pt>
                <c:pt idx="616">
                  <c:v>1302.5250000000001</c:v>
                </c:pt>
                <c:pt idx="617">
                  <c:v>1291.5</c:v>
                </c:pt>
                <c:pt idx="618">
                  <c:v>1289.175</c:v>
                </c:pt>
                <c:pt idx="619">
                  <c:v>1287.75</c:v>
                </c:pt>
                <c:pt idx="620">
                  <c:v>1287.0999999999999</c:v>
                </c:pt>
                <c:pt idx="621">
                  <c:v>1293.4749999999999</c:v>
                </c:pt>
                <c:pt idx="622">
                  <c:v>1291.5</c:v>
                </c:pt>
                <c:pt idx="623">
                  <c:v>1300.5999999999999</c:v>
                </c:pt>
                <c:pt idx="624">
                  <c:v>1303.7249999999999</c:v>
                </c:pt>
                <c:pt idx="626">
                  <c:v>1298.7750000000001</c:v>
                </c:pt>
                <c:pt idx="627">
                  <c:v>1299.6500000000001</c:v>
                </c:pt>
                <c:pt idx="628">
                  <c:v>1304.425</c:v>
                </c:pt>
                <c:pt idx="629">
                  <c:v>1296.875</c:v>
                </c:pt>
                <c:pt idx="630">
                  <c:v>1295.0500000000002</c:v>
                </c:pt>
                <c:pt idx="631">
                  <c:v>1292.1500000000001</c:v>
                </c:pt>
                <c:pt idx="632">
                  <c:v>1297.675</c:v>
                </c:pt>
                <c:pt idx="633">
                  <c:v>1297.7750000000001</c:v>
                </c:pt>
                <c:pt idx="634">
                  <c:v>1298.7249999999999</c:v>
                </c:pt>
                <c:pt idx="635">
                  <c:v>1297.8249999999998</c:v>
                </c:pt>
                <c:pt idx="636">
                  <c:v>1298.4749999999999</c:v>
                </c:pt>
                <c:pt idx="637">
                  <c:v>1295.2750000000001</c:v>
                </c:pt>
                <c:pt idx="638">
                  <c:v>1304.0250000000001</c:v>
                </c:pt>
                <c:pt idx="639">
                  <c:v>1292.675</c:v>
                </c:pt>
                <c:pt idx="640">
                  <c:v>1281.4000000000001</c:v>
                </c:pt>
                <c:pt idx="641">
                  <c:v>1277.575</c:v>
                </c:pt>
                <c:pt idx="642">
                  <c:v>1273.7249999999999</c:v>
                </c:pt>
                <c:pt idx="643">
                  <c:v>1264.9250000000002</c:v>
                </c:pt>
                <c:pt idx="644">
                  <c:v>1269.4250000000002</c:v>
                </c:pt>
                <c:pt idx="645">
                  <c:v>1269.25</c:v>
                </c:pt>
                <c:pt idx="646">
                  <c:v>1258.7249999999999</c:v>
                </c:pt>
                <c:pt idx="647">
                  <c:v>1255.6999999999998</c:v>
                </c:pt>
                <c:pt idx="648">
                  <c:v>1251.0250000000001</c:v>
                </c:pt>
                <c:pt idx="649">
                  <c:v>1250.5</c:v>
                </c:pt>
                <c:pt idx="650">
                  <c:v>1248.4000000000001</c:v>
                </c:pt>
                <c:pt idx="651">
                  <c:v>1248.8</c:v>
                </c:pt>
                <c:pt idx="652">
                  <c:v>1256.2750000000001</c:v>
                </c:pt>
                <c:pt idx="653">
                  <c:v>1254</c:v>
                </c:pt>
                <c:pt idx="654">
                  <c:v>1254.7750000000001</c:v>
                </c:pt>
                <c:pt idx="655">
                  <c:v>1262.3249999999998</c:v>
                </c:pt>
                <c:pt idx="656">
                  <c:v>1253.8499999999999</c:v>
                </c:pt>
                <c:pt idx="657">
                  <c:v>1250.7</c:v>
                </c:pt>
                <c:pt idx="658">
                  <c:v>1245.375</c:v>
                </c:pt>
                <c:pt idx="659">
                  <c:v>1241.0999999999999</c:v>
                </c:pt>
                <c:pt idx="660">
                  <c:v>1243</c:v>
                </c:pt>
                <c:pt idx="661">
                  <c:v>1238.2249999999999</c:v>
                </c:pt>
                <c:pt idx="662">
                  <c:v>1223.9749999999999</c:v>
                </c:pt>
                <c:pt idx="663">
                  <c:v>1217.4749999999999</c:v>
                </c:pt>
                <c:pt idx="664">
                  <c:v>1226.8</c:v>
                </c:pt>
                <c:pt idx="665">
                  <c:v>1227.2</c:v>
                </c:pt>
                <c:pt idx="666">
                  <c:v>1226.3249999999998</c:v>
                </c:pt>
                <c:pt idx="667">
                  <c:v>1231.0250000000001</c:v>
                </c:pt>
                <c:pt idx="668">
                  <c:v>1228.3</c:v>
                </c:pt>
                <c:pt idx="669">
                  <c:v>1221.5500000000002</c:v>
                </c:pt>
                <c:pt idx="670">
                  <c:v>1222.925</c:v>
                </c:pt>
                <c:pt idx="671">
                  <c:v>1220.075</c:v>
                </c:pt>
                <c:pt idx="672">
                  <c:v>1220.875</c:v>
                </c:pt>
                <c:pt idx="673">
                  <c:v>1216.5250000000001</c:v>
                </c:pt>
                <c:pt idx="674">
                  <c:v>1212</c:v>
                </c:pt>
                <c:pt idx="675">
                  <c:v>1210.825</c:v>
                </c:pt>
                <c:pt idx="676">
                  <c:v>1213.875</c:v>
                </c:pt>
                <c:pt idx="677">
                  <c:v>1210.9499999999998</c:v>
                </c:pt>
                <c:pt idx="678">
                  <c:v>1214.925</c:v>
                </c:pt>
                <c:pt idx="679">
                  <c:v>1213.0250000000001</c:v>
                </c:pt>
                <c:pt idx="680">
                  <c:v>1202.375</c:v>
                </c:pt>
                <c:pt idx="681">
                  <c:v>1196.1500000000001</c:v>
                </c:pt>
                <c:pt idx="682">
                  <c:v>1184.3499999999999</c:v>
                </c:pt>
                <c:pt idx="683">
                  <c:v>1180.0250000000001</c:v>
                </c:pt>
                <c:pt idx="684">
                  <c:v>1177.5500000000002</c:v>
                </c:pt>
                <c:pt idx="685">
                  <c:v>1186.55</c:v>
                </c:pt>
                <c:pt idx="686">
                  <c:v>1192.5250000000001</c:v>
                </c:pt>
                <c:pt idx="687">
                  <c:v>1196.75</c:v>
                </c:pt>
                <c:pt idx="688">
                  <c:v>1189.8249999999998</c:v>
                </c:pt>
                <c:pt idx="689">
                  <c:v>1193.825</c:v>
                </c:pt>
                <c:pt idx="691">
                  <c:v>1212.5</c:v>
                </c:pt>
                <c:pt idx="692">
                  <c:v>1204.25</c:v>
                </c:pt>
                <c:pt idx="693">
                  <c:v>1199.8249999999998</c:v>
                </c:pt>
                <c:pt idx="694">
                  <c:v>1204.6500000000001</c:v>
                </c:pt>
                <c:pt idx="695">
                  <c:v>1200.875</c:v>
                </c:pt>
                <c:pt idx="696">
                  <c:v>1193.3</c:v>
                </c:pt>
                <c:pt idx="697">
                  <c:v>1195.7</c:v>
                </c:pt>
                <c:pt idx="698">
                  <c:v>1204.7249999999999</c:v>
                </c:pt>
                <c:pt idx="699">
                  <c:v>1199.825</c:v>
                </c:pt>
                <c:pt idx="700">
                  <c:v>1196.1999999999998</c:v>
                </c:pt>
                <c:pt idx="701">
                  <c:v>1191.925</c:v>
                </c:pt>
                <c:pt idx="702">
                  <c:v>1196.6999999999998</c:v>
                </c:pt>
                <c:pt idx="703">
                  <c:v>1208.2249999999999</c:v>
                </c:pt>
                <c:pt idx="704">
                  <c:v>1204.075</c:v>
                </c:pt>
                <c:pt idx="705">
                  <c:v>1199.3499999999999</c:v>
                </c:pt>
                <c:pt idx="706">
                  <c:v>1199.8000000000002</c:v>
                </c:pt>
                <c:pt idx="707">
                  <c:v>1203.1500000000001</c:v>
                </c:pt>
                <c:pt idx="708">
                  <c:v>1205.675</c:v>
                </c:pt>
                <c:pt idx="709">
                  <c:v>1203.1500000000001</c:v>
                </c:pt>
                <c:pt idx="710">
                  <c:v>1200.75</c:v>
                </c:pt>
                <c:pt idx="711">
                  <c:v>1200.6750000000002</c:v>
                </c:pt>
                <c:pt idx="712">
                  <c:v>1196.5250000000001</c:v>
                </c:pt>
                <c:pt idx="713">
                  <c:v>1190.7</c:v>
                </c:pt>
                <c:pt idx="714">
                  <c:v>1185.375</c:v>
                </c:pt>
                <c:pt idx="715">
                  <c:v>1187.3249999999998</c:v>
                </c:pt>
                <c:pt idx="716">
                  <c:v>1198.6750000000002</c:v>
                </c:pt>
                <c:pt idx="717">
                  <c:v>1202.3499999999999</c:v>
                </c:pt>
                <c:pt idx="718">
                  <c:v>1201.45</c:v>
                </c:pt>
                <c:pt idx="719">
                  <c:v>1202.4499999999998</c:v>
                </c:pt>
                <c:pt idx="720">
                  <c:v>1190.875</c:v>
                </c:pt>
                <c:pt idx="721">
                  <c:v>1186.4749999999999</c:v>
                </c:pt>
                <c:pt idx="722">
                  <c:v>1187.5</c:v>
                </c:pt>
                <c:pt idx="723">
                  <c:v>1203.3249999999998</c:v>
                </c:pt>
                <c:pt idx="724">
                  <c:v>1219.25</c:v>
                </c:pt>
                <c:pt idx="725">
                  <c:v>1231.4749999999999</c:v>
                </c:pt>
                <c:pt idx="726">
                  <c:v>1229.7750000000001</c:v>
                </c:pt>
                <c:pt idx="727">
                  <c:v>1227.9000000000001</c:v>
                </c:pt>
                <c:pt idx="728">
                  <c:v>1223.8</c:v>
                </c:pt>
                <c:pt idx="729">
                  <c:v>1228.05</c:v>
                </c:pt>
                <c:pt idx="730">
                  <c:v>1222.5999999999999</c:v>
                </c:pt>
                <c:pt idx="731">
                  <c:v>1235.7750000000001</c:v>
                </c:pt>
                <c:pt idx="732">
                  <c:v>1231.0999999999999</c:v>
                </c:pt>
                <c:pt idx="733">
                  <c:v>1231.4749999999999</c:v>
                </c:pt>
                <c:pt idx="734">
                  <c:v>1234.9499999999998</c:v>
                </c:pt>
                <c:pt idx="735">
                  <c:v>1230.7750000000001</c:v>
                </c:pt>
                <c:pt idx="736">
                  <c:v>1222.7</c:v>
                </c:pt>
                <c:pt idx="737">
                  <c:v>1216.325</c:v>
                </c:pt>
                <c:pt idx="738">
                  <c:v>1227.2</c:v>
                </c:pt>
                <c:pt idx="739">
                  <c:v>1233.8</c:v>
                </c:pt>
                <c:pt idx="740">
                  <c:v>1231.925</c:v>
                </c:pt>
                <c:pt idx="741">
                  <c:v>1233.2249999999999</c:v>
                </c:pt>
                <c:pt idx="742">
                  <c:v>1232.5</c:v>
                </c:pt>
                <c:pt idx="743">
                  <c:v>1223.8000000000002</c:v>
                </c:pt>
                <c:pt idx="744">
                  <c:v>1215.2249999999999</c:v>
                </c:pt>
                <c:pt idx="745">
                  <c:v>1206.3</c:v>
                </c:pt>
                <c:pt idx="746">
                  <c:v>1199.8249999999998</c:v>
                </c:pt>
                <c:pt idx="747">
                  <c:v>1202.3499999999999</c:v>
                </c:pt>
                <c:pt idx="748">
                  <c:v>1211.2249999999999</c:v>
                </c:pt>
                <c:pt idx="749">
                  <c:v>1219.0999999999999</c:v>
                </c:pt>
                <c:pt idx="750">
                  <c:v>1222.5749999999998</c:v>
                </c:pt>
                <c:pt idx="751">
                  <c:v>1223.05</c:v>
                </c:pt>
                <c:pt idx="752">
                  <c:v>1225.05</c:v>
                </c:pt>
                <c:pt idx="753">
                  <c:v>1227.6500000000001</c:v>
                </c:pt>
                <c:pt idx="754">
                  <c:v>1222.9000000000001</c:v>
                </c:pt>
                <c:pt idx="755">
                  <c:v>1225.0250000000001</c:v>
                </c:pt>
                <c:pt idx="756">
                  <c:v>1223.125</c:v>
                </c:pt>
                <c:pt idx="757">
                  <c:v>1213.2249999999999</c:v>
                </c:pt>
                <c:pt idx="758">
                  <c:v>1226.3499999999999</c:v>
                </c:pt>
                <c:pt idx="759">
                  <c:v>1219</c:v>
                </c:pt>
                <c:pt idx="760">
                  <c:v>1230.675</c:v>
                </c:pt>
                <c:pt idx="761">
                  <c:v>1239.7750000000001</c:v>
                </c:pt>
                <c:pt idx="762">
                  <c:v>1236.0250000000001</c:v>
                </c:pt>
                <c:pt idx="763">
                  <c:v>1239.5</c:v>
                </c:pt>
                <c:pt idx="764">
                  <c:v>1242.25</c:v>
                </c:pt>
                <c:pt idx="765">
                  <c:v>1246.0749999999998</c:v>
                </c:pt>
                <c:pt idx="766">
                  <c:v>1246.7750000000001</c:v>
                </c:pt>
                <c:pt idx="767">
                  <c:v>1245.25</c:v>
                </c:pt>
                <c:pt idx="768">
                  <c:v>1243.5999999999999</c:v>
                </c:pt>
                <c:pt idx="769">
                  <c:v>1237.25</c:v>
                </c:pt>
                <c:pt idx="770">
                  <c:v>1240.375</c:v>
                </c:pt>
                <c:pt idx="771">
                  <c:v>1247.55</c:v>
                </c:pt>
                <c:pt idx="772">
                  <c:v>1251.8</c:v>
                </c:pt>
                <c:pt idx="773">
                  <c:v>1257.375</c:v>
                </c:pt>
                <c:pt idx="774">
                  <c:v>1257.875</c:v>
                </c:pt>
                <c:pt idx="775">
                  <c:v>1261.25</c:v>
                </c:pt>
                <c:pt idx="778">
                  <c:v>1269.55</c:v>
                </c:pt>
                <c:pt idx="779">
                  <c:v>1278.125</c:v>
                </c:pt>
                <c:pt idx="780">
                  <c:v>1281.6500000000001</c:v>
                </c:pt>
                <c:pt idx="782">
                  <c:v>1285.0500000000002</c:v>
                </c:pt>
                <c:pt idx="783">
                  <c:v>1289.2</c:v>
                </c:pt>
                <c:pt idx="784">
                  <c:v>1285.125</c:v>
                </c:pt>
                <c:pt idx="785">
                  <c:v>1291.8499999999999</c:v>
                </c:pt>
                <c:pt idx="786">
                  <c:v>1285.1750000000002</c:v>
                </c:pt>
                <c:pt idx="787">
                  <c:v>1284.9499999999998</c:v>
                </c:pt>
                <c:pt idx="788">
                  <c:v>1292.1500000000001</c:v>
                </c:pt>
                <c:pt idx="789">
                  <c:v>1290.875</c:v>
                </c:pt>
                <c:pt idx="790">
                  <c:v>1293.2249999999999</c:v>
                </c:pt>
                <c:pt idx="791">
                  <c:v>1291.875</c:v>
                </c:pt>
                <c:pt idx="792">
                  <c:v>1291.4000000000001</c:v>
                </c:pt>
                <c:pt idx="793">
                  <c:v>1292.3499999999999</c:v>
                </c:pt>
                <c:pt idx="794">
                  <c:v>1284.625</c:v>
                </c:pt>
                <c:pt idx="795">
                  <c:v>1279.125</c:v>
                </c:pt>
                <c:pt idx="796">
                  <c:v>1283.425</c:v>
                </c:pt>
                <c:pt idx="797">
                  <c:v>1282.3499999999999</c:v>
                </c:pt>
                <c:pt idx="798">
                  <c:v>1281.7249999999999</c:v>
                </c:pt>
                <c:pt idx="799">
                  <c:v>1288.4250000000002</c:v>
                </c:pt>
                <c:pt idx="800">
                  <c:v>1301.575</c:v>
                </c:pt>
                <c:pt idx="801">
                  <c:v>1307.9499999999998</c:v>
                </c:pt>
                <c:pt idx="802">
                  <c:v>1311.825</c:v>
                </c:pt>
                <c:pt idx="803">
                  <c:v>1322.875</c:v>
                </c:pt>
                <c:pt idx="804">
                  <c:v>1319.7249999999999</c:v>
                </c:pt>
                <c:pt idx="805">
                  <c:v>1311.575</c:v>
                </c:pt>
                <c:pt idx="806">
                  <c:v>1314.1</c:v>
                </c:pt>
                <c:pt idx="807">
                  <c:v>1312.875</c:v>
                </c:pt>
                <c:pt idx="808">
                  <c:v>1308.3</c:v>
                </c:pt>
                <c:pt idx="809">
                  <c:v>1312.9749999999999</c:v>
                </c:pt>
                <c:pt idx="810">
                  <c:v>1306.575</c:v>
                </c:pt>
                <c:pt idx="811">
                  <c:v>1310.8</c:v>
                </c:pt>
                <c:pt idx="812">
                  <c:v>1311.9749999999999</c:v>
                </c:pt>
                <c:pt idx="813">
                  <c:v>1308.5500000000002</c:v>
                </c:pt>
                <c:pt idx="814">
                  <c:v>1317.2750000000001</c:v>
                </c:pt>
                <c:pt idx="815">
                  <c:v>1324.7249999999999</c:v>
                </c:pt>
                <c:pt idx="816">
                  <c:v>1331.85</c:v>
                </c:pt>
                <c:pt idx="817">
                  <c:v>1344.75</c:v>
                </c:pt>
                <c:pt idx="818">
                  <c:v>1333.15</c:v>
                </c:pt>
                <c:pt idx="819">
                  <c:v>1325.65</c:v>
                </c:pt>
                <c:pt idx="820">
                  <c:v>1330.1</c:v>
                </c:pt>
                <c:pt idx="821">
                  <c:v>1326.3</c:v>
                </c:pt>
                <c:pt idx="822">
                  <c:v>1324.65</c:v>
                </c:pt>
                <c:pt idx="823">
                  <c:v>1322.3000000000002</c:v>
                </c:pt>
                <c:pt idx="824">
                  <c:v>1310.95</c:v>
                </c:pt>
                <c:pt idx="825">
                  <c:v>1286.4250000000002</c:v>
                </c:pt>
                <c:pt idx="826">
                  <c:v>1284.4000000000001</c:v>
                </c:pt>
                <c:pt idx="827">
                  <c:v>1285.6999999999998</c:v>
                </c:pt>
                <c:pt idx="828">
                  <c:v>1285.8499999999999</c:v>
                </c:pt>
                <c:pt idx="829">
                  <c:v>1295.425</c:v>
                </c:pt>
                <c:pt idx="830">
                  <c:v>1294.55</c:v>
                </c:pt>
                <c:pt idx="831">
                  <c:v>1297</c:v>
                </c:pt>
                <c:pt idx="832">
                  <c:v>1307.6750000000002</c:v>
                </c:pt>
                <c:pt idx="833">
                  <c:v>1297.375</c:v>
                </c:pt>
                <c:pt idx="834">
                  <c:v>1303.075</c:v>
                </c:pt>
                <c:pt idx="835">
                  <c:v>1305.4749999999999</c:v>
                </c:pt>
                <c:pt idx="836">
                  <c:v>1308.0250000000001</c:v>
                </c:pt>
                <c:pt idx="837">
                  <c:v>1303.3499999999999</c:v>
                </c:pt>
                <c:pt idx="838">
                  <c:v>1313.4499999999998</c:v>
                </c:pt>
                <c:pt idx="839">
                  <c:v>1311.1999999999998</c:v>
                </c:pt>
                <c:pt idx="840">
                  <c:v>1319.4499999999998</c:v>
                </c:pt>
                <c:pt idx="841">
                  <c:v>1315.7750000000001</c:v>
                </c:pt>
                <c:pt idx="842">
                  <c:v>1313.9749999999999</c:v>
                </c:pt>
                <c:pt idx="843">
                  <c:v>1301.0250000000001</c:v>
                </c:pt>
                <c:pt idx="844">
                  <c:v>1293.2750000000001</c:v>
                </c:pt>
                <c:pt idx="845">
                  <c:v>1292.7</c:v>
                </c:pt>
                <c:pt idx="846">
                  <c:v>1288.75</c:v>
                </c:pt>
                <c:pt idx="847">
                  <c:v>1291.1500000000001</c:v>
                </c:pt>
                <c:pt idx="848">
                  <c:v>1287.375</c:v>
                </c:pt>
                <c:pt idx="849">
                  <c:v>1288.6750000000002</c:v>
                </c:pt>
                <c:pt idx="850">
                  <c:v>1298.55</c:v>
                </c:pt>
                <c:pt idx="851">
                  <c:v>1302.425</c:v>
                </c:pt>
                <c:pt idx="852">
                  <c:v>1305.125</c:v>
                </c:pt>
                <c:pt idx="853">
                  <c:v>1301.7249999999999</c:v>
                </c:pt>
                <c:pt idx="854">
                  <c:v>1295.2249999999999</c:v>
                </c:pt>
                <c:pt idx="855">
                  <c:v>1286.2</c:v>
                </c:pt>
                <c:pt idx="856">
                  <c:v>1280.05</c:v>
                </c:pt>
                <c:pt idx="857">
                  <c:v>1275.9749999999999</c:v>
                </c:pt>
                <c:pt idx="858">
                  <c:v>1276.0999999999999</c:v>
                </c:pt>
                <c:pt idx="861">
                  <c:v>1271.4749999999999</c:v>
                </c:pt>
                <c:pt idx="862">
                  <c:v>1272.7249999999999</c:v>
                </c:pt>
                <c:pt idx="863">
                  <c:v>1279.3249999999998</c:v>
                </c:pt>
                <c:pt idx="864">
                  <c:v>1282.8499999999999</c:v>
                </c:pt>
                <c:pt idx="865">
                  <c:v>1280.825</c:v>
                </c:pt>
                <c:pt idx="866">
                  <c:v>1283.7249999999999</c:v>
                </c:pt>
                <c:pt idx="867">
                  <c:v>1282.8</c:v>
                </c:pt>
                <c:pt idx="868">
                  <c:v>1271.2</c:v>
                </c:pt>
                <c:pt idx="869">
                  <c:v>1274.3</c:v>
                </c:pt>
                <c:pt idx="871">
                  <c:v>1281.25</c:v>
                </c:pt>
                <c:pt idx="872">
                  <c:v>1286.4749999999999</c:v>
                </c:pt>
                <c:pt idx="873">
                  <c:v>1285.0999999999999</c:v>
                </c:pt>
                <c:pt idx="874">
                  <c:v>1286.25</c:v>
                </c:pt>
                <c:pt idx="875">
                  <c:v>1289.2750000000001</c:v>
                </c:pt>
                <c:pt idx="876">
                  <c:v>1298</c:v>
                </c:pt>
                <c:pt idx="877">
                  <c:v>1299</c:v>
                </c:pt>
                <c:pt idx="878">
                  <c:v>1293.625</c:v>
                </c:pt>
                <c:pt idx="879">
                  <c:v>1283.3</c:v>
                </c:pt>
                <c:pt idx="880">
                  <c:v>1276.05</c:v>
                </c:pt>
                <c:pt idx="881">
                  <c:v>1273.575</c:v>
                </c:pt>
                <c:pt idx="882">
                  <c:v>1273.9000000000001</c:v>
                </c:pt>
                <c:pt idx="883">
                  <c:v>1279.8000000000002</c:v>
                </c:pt>
                <c:pt idx="884">
                  <c:v>1282</c:v>
                </c:pt>
                <c:pt idx="886">
                  <c:v>1281.0999999999999</c:v>
                </c:pt>
                <c:pt idx="887">
                  <c:v>1282.575</c:v>
                </c:pt>
                <c:pt idx="888">
                  <c:v>1278.7</c:v>
                </c:pt>
                <c:pt idx="889">
                  <c:v>1295.7750000000001</c:v>
                </c:pt>
                <c:pt idx="890">
                  <c:v>1315.5250000000001</c:v>
                </c:pt>
                <c:pt idx="891">
                  <c:v>1323.925</c:v>
                </c:pt>
                <c:pt idx="892">
                  <c:v>1336.4</c:v>
                </c:pt>
                <c:pt idx="893">
                  <c:v>1336.075</c:v>
                </c:pt>
                <c:pt idx="894">
                  <c:v>1337.4749999999999</c:v>
                </c:pt>
                <c:pt idx="895">
                  <c:v>1328.6</c:v>
                </c:pt>
                <c:pt idx="896">
                  <c:v>1323.4749999999999</c:v>
                </c:pt>
                <c:pt idx="897">
                  <c:v>1334.5</c:v>
                </c:pt>
                <c:pt idx="898">
                  <c:v>1335.85</c:v>
                </c:pt>
                <c:pt idx="899">
                  <c:v>1351.85</c:v>
                </c:pt>
                <c:pt idx="900">
                  <c:v>1337.25</c:v>
                </c:pt>
                <c:pt idx="901">
                  <c:v>1342.9499999999998</c:v>
                </c:pt>
                <c:pt idx="902">
                  <c:v>1343.2249999999999</c:v>
                </c:pt>
                <c:pt idx="903">
                  <c:v>1380.575</c:v>
                </c:pt>
                <c:pt idx="904">
                  <c:v>1392.75</c:v>
                </c:pt>
                <c:pt idx="905">
                  <c:v>1405.575</c:v>
                </c:pt>
                <c:pt idx="906">
                  <c:v>1430.4749999999999</c:v>
                </c:pt>
                <c:pt idx="907">
                  <c:v>1405.35</c:v>
                </c:pt>
                <c:pt idx="908">
                  <c:v>1402.375</c:v>
                </c:pt>
                <c:pt idx="909">
                  <c:v>1411.1</c:v>
                </c:pt>
                <c:pt idx="910">
                  <c:v>1390.0749999999998</c:v>
                </c:pt>
                <c:pt idx="911">
                  <c:v>1392.0749999999998</c:v>
                </c:pt>
                <c:pt idx="912">
                  <c:v>1419.3</c:v>
                </c:pt>
                <c:pt idx="913">
                  <c:v>1415.075</c:v>
                </c:pt>
                <c:pt idx="914">
                  <c:v>1401.5250000000001</c:v>
                </c:pt>
                <c:pt idx="915">
                  <c:v>1402.5</c:v>
                </c:pt>
                <c:pt idx="916">
                  <c:v>1389.7249999999999</c:v>
                </c:pt>
                <c:pt idx="917">
                  <c:v>1401.875</c:v>
                </c:pt>
                <c:pt idx="918">
                  <c:v>1418.425</c:v>
                </c:pt>
                <c:pt idx="919">
                  <c:v>1406.6</c:v>
                </c:pt>
                <c:pt idx="920">
                  <c:v>1414.325</c:v>
                </c:pt>
                <c:pt idx="921">
                  <c:v>1412.9749999999999</c:v>
                </c:pt>
                <c:pt idx="922">
                  <c:v>1405.5749999999998</c:v>
                </c:pt>
                <c:pt idx="923">
                  <c:v>1419.1750000000002</c:v>
                </c:pt>
                <c:pt idx="924">
                  <c:v>1438.375</c:v>
                </c:pt>
                <c:pt idx="925">
                  <c:v>1426.1</c:v>
                </c:pt>
                <c:pt idx="926">
                  <c:v>1421.55</c:v>
                </c:pt>
                <c:pt idx="927">
                  <c:v>1426.25</c:v>
                </c:pt>
                <c:pt idx="928">
                  <c:v>1421.2249999999999</c:v>
                </c:pt>
                <c:pt idx="929">
                  <c:v>1419.325</c:v>
                </c:pt>
                <c:pt idx="930">
                  <c:v>1419</c:v>
                </c:pt>
                <c:pt idx="931">
                  <c:v>1427.1750000000002</c:v>
                </c:pt>
                <c:pt idx="932">
                  <c:v>1429.05</c:v>
                </c:pt>
                <c:pt idx="933">
                  <c:v>1406.6</c:v>
                </c:pt>
                <c:pt idx="934">
                  <c:v>1438.9</c:v>
                </c:pt>
                <c:pt idx="935">
                  <c:v>1461.35</c:v>
                </c:pt>
                <c:pt idx="936">
                  <c:v>1463.55</c:v>
                </c:pt>
                <c:pt idx="937">
                  <c:v>1496.85</c:v>
                </c:pt>
                <c:pt idx="938">
                  <c:v>1496.575</c:v>
                </c:pt>
                <c:pt idx="939">
                  <c:v>1500.6</c:v>
                </c:pt>
                <c:pt idx="940">
                  <c:v>1503.325</c:v>
                </c:pt>
                <c:pt idx="941">
                  <c:v>1512.8000000000002</c:v>
                </c:pt>
                <c:pt idx="942">
                  <c:v>1506.8</c:v>
                </c:pt>
                <c:pt idx="943">
                  <c:v>1516.65</c:v>
                </c:pt>
                <c:pt idx="944">
                  <c:v>1512.15</c:v>
                </c:pt>
                <c:pt idx="945">
                  <c:v>1497.9749999999999</c:v>
                </c:pt>
                <c:pt idx="946">
                  <c:v>1503.6</c:v>
                </c:pt>
                <c:pt idx="947">
                  <c:v>1501.45</c:v>
                </c:pt>
                <c:pt idx="948">
                  <c:v>1500.375</c:v>
                </c:pt>
                <c:pt idx="949">
                  <c:v>1499.65</c:v>
                </c:pt>
                <c:pt idx="951">
                  <c:v>1532.4</c:v>
                </c:pt>
                <c:pt idx="952">
                  <c:v>1539.45</c:v>
                </c:pt>
                <c:pt idx="953">
                  <c:v>1538.4250000000002</c:v>
                </c:pt>
                <c:pt idx="954">
                  <c:v>1527.4749999999999</c:v>
                </c:pt>
                <c:pt idx="955">
                  <c:v>1524.65</c:v>
                </c:pt>
                <c:pt idx="956">
                  <c:v>1535.15</c:v>
                </c:pt>
                <c:pt idx="957">
                  <c:v>1542.4499999999998</c:v>
                </c:pt>
                <c:pt idx="958">
                  <c:v>1535.85</c:v>
                </c:pt>
                <c:pt idx="959">
                  <c:v>1514.325</c:v>
                </c:pt>
                <c:pt idx="960">
                  <c:v>1509.575</c:v>
                </c:pt>
                <c:pt idx="961">
                  <c:v>1496.425</c:v>
                </c:pt>
                <c:pt idx="962">
                  <c:v>1492.15</c:v>
                </c:pt>
                <c:pt idx="963">
                  <c:v>1509.075</c:v>
                </c:pt>
                <c:pt idx="964">
                  <c:v>1504.6999999999998</c:v>
                </c:pt>
                <c:pt idx="965">
                  <c:v>1499.625</c:v>
                </c:pt>
                <c:pt idx="966">
                  <c:v>1500.6999999999998</c:v>
                </c:pt>
                <c:pt idx="967">
                  <c:v>1502.85</c:v>
                </c:pt>
                <c:pt idx="968">
                  <c:v>1499.5500000000002</c:v>
                </c:pt>
                <c:pt idx="969">
                  <c:v>1503</c:v>
                </c:pt>
                <c:pt idx="970">
                  <c:v>1520.8</c:v>
                </c:pt>
                <c:pt idx="971">
                  <c:v>1520.45</c:v>
                </c:pt>
                <c:pt idx="972">
                  <c:v>1529.8</c:v>
                </c:pt>
                <c:pt idx="973">
                  <c:v>1506.7249999999999</c:v>
                </c:pt>
                <c:pt idx="974">
                  <c:v>1493.0250000000001</c:v>
                </c:pt>
                <c:pt idx="975">
                  <c:v>1486.4499999999998</c:v>
                </c:pt>
                <c:pt idx="976">
                  <c:v>1469.7750000000001</c:v>
                </c:pt>
                <c:pt idx="977">
                  <c:v>1488.3249999999998</c:v>
                </c:pt>
                <c:pt idx="978">
                  <c:v>1510.55</c:v>
                </c:pt>
                <c:pt idx="979">
                  <c:v>1504.325</c:v>
                </c:pt>
                <c:pt idx="980">
                  <c:v>1501.7</c:v>
                </c:pt>
                <c:pt idx="981">
                  <c:v>1502.925</c:v>
                </c:pt>
                <c:pt idx="982">
                  <c:v>1505.325</c:v>
                </c:pt>
                <c:pt idx="983">
                  <c:v>1501.5</c:v>
                </c:pt>
                <c:pt idx="984">
                  <c:v>1488.75</c:v>
                </c:pt>
                <c:pt idx="985">
                  <c:v>1492.4</c:v>
                </c:pt>
                <c:pt idx="986">
                  <c:v>1491.2750000000001</c:v>
                </c:pt>
                <c:pt idx="987">
                  <c:v>1483.8249999999998</c:v>
                </c:pt>
                <c:pt idx="988">
                  <c:v>1488.5500000000002</c:v>
                </c:pt>
                <c:pt idx="990">
                  <c:v>1491.25</c:v>
                </c:pt>
                <c:pt idx="991">
                  <c:v>1486.4</c:v>
                </c:pt>
                <c:pt idx="992">
                  <c:v>1494.35</c:v>
                </c:pt>
                <c:pt idx="993">
                  <c:v>1492.6999999999998</c:v>
                </c:pt>
                <c:pt idx="994">
                  <c:v>1509.0500000000002</c:v>
                </c:pt>
                <c:pt idx="995">
                  <c:v>1498.7249999999999</c:v>
                </c:pt>
                <c:pt idx="996">
                  <c:v>1489.75</c:v>
                </c:pt>
                <c:pt idx="997">
                  <c:v>1491.125</c:v>
                </c:pt>
                <c:pt idx="998">
                  <c:v>1508.6750000000002</c:v>
                </c:pt>
                <c:pt idx="999">
                  <c:v>1509.3249999999998</c:v>
                </c:pt>
                <c:pt idx="1000">
                  <c:v>1509.325</c:v>
                </c:pt>
                <c:pt idx="1001">
                  <c:v>1496.7750000000001</c:v>
                </c:pt>
                <c:pt idx="1002">
                  <c:v>1487.3</c:v>
                </c:pt>
                <c:pt idx="1003">
                  <c:v>1484.175</c:v>
                </c:pt>
                <c:pt idx="1004">
                  <c:v>1465.5</c:v>
                </c:pt>
                <c:pt idx="1005">
                  <c:v>1462.1</c:v>
                </c:pt>
                <c:pt idx="1006">
                  <c:v>1453.5250000000001</c:v>
                </c:pt>
                <c:pt idx="1007">
                  <c:v>1463.1750000000002</c:v>
                </c:pt>
                <c:pt idx="1008">
                  <c:v>1467.15</c:v>
                </c:pt>
                <c:pt idx="1009">
                  <c:v>1466.25</c:v>
                </c:pt>
                <c:pt idx="1010">
                  <c:v>1463.0250000000001</c:v>
                </c:pt>
                <c:pt idx="1011">
                  <c:v>1466.6750000000002</c:v>
                </c:pt>
                <c:pt idx="1012">
                  <c:v>1473.7</c:v>
                </c:pt>
                <c:pt idx="1013">
                  <c:v>1467.9749999999999</c:v>
                </c:pt>
                <c:pt idx="1014">
                  <c:v>1467.875</c:v>
                </c:pt>
                <c:pt idx="1015">
                  <c:v>1458.9250000000002</c:v>
                </c:pt>
                <c:pt idx="1016">
                  <c:v>1456.15</c:v>
                </c:pt>
                <c:pt idx="1017">
                  <c:v>1457.0749999999998</c:v>
                </c:pt>
                <c:pt idx="1018">
                  <c:v>1456.1</c:v>
                </c:pt>
                <c:pt idx="1019">
                  <c:v>1458.25</c:v>
                </c:pt>
                <c:pt idx="1020">
                  <c:v>1459.325</c:v>
                </c:pt>
                <c:pt idx="1021">
                  <c:v>1473.85</c:v>
                </c:pt>
                <c:pt idx="1022">
                  <c:v>1475.4749999999999</c:v>
                </c:pt>
                <c:pt idx="1023">
                  <c:v>1475.2750000000001</c:v>
                </c:pt>
                <c:pt idx="1024">
                  <c:v>1467.25</c:v>
                </c:pt>
                <c:pt idx="1025">
                  <c:v>1462.65</c:v>
                </c:pt>
                <c:pt idx="1026">
                  <c:v>1464.7</c:v>
                </c:pt>
                <c:pt idx="1027">
                  <c:v>1467.425</c:v>
                </c:pt>
                <c:pt idx="1028">
                  <c:v>1471.25</c:v>
                </c:pt>
                <c:pt idx="1029">
                  <c:v>1468.6</c:v>
                </c:pt>
                <c:pt idx="1030">
                  <c:v>1477.65</c:v>
                </c:pt>
                <c:pt idx="1031">
                  <c:v>1477.1</c:v>
                </c:pt>
                <c:pt idx="1032">
                  <c:v>1476.4749999999999</c:v>
                </c:pt>
                <c:pt idx="1033">
                  <c:v>1475.5500000000002</c:v>
                </c:pt>
                <c:pt idx="1034">
                  <c:v>1477.95</c:v>
                </c:pt>
                <c:pt idx="1035">
                  <c:v>1483.0250000000001</c:v>
                </c:pt>
                <c:pt idx="1036">
                  <c:v>1490.85</c:v>
                </c:pt>
                <c:pt idx="1039">
                  <c:v>1511.05</c:v>
                </c:pt>
                <c:pt idx="1040">
                  <c:v>1513.125</c:v>
                </c:pt>
                <c:pt idx="1041">
                  <c:v>1523</c:v>
                </c:pt>
                <c:pt idx="1043">
                  <c:v>1523.8249999999998</c:v>
                </c:pt>
                <c:pt idx="1044">
                  <c:v>1548.075</c:v>
                </c:pt>
                <c:pt idx="1045">
                  <c:v>1574.9749999999999</c:v>
                </c:pt>
                <c:pt idx="1046">
                  <c:v>1567.175</c:v>
                </c:pt>
                <c:pt idx="1047">
                  <c:v>1577.4</c:v>
                </c:pt>
                <c:pt idx="1048">
                  <c:v>1549.3</c:v>
                </c:pt>
                <c:pt idx="1049">
                  <c:v>1551.1999999999998</c:v>
                </c:pt>
                <c:pt idx="1050">
                  <c:v>1550.125</c:v>
                </c:pt>
                <c:pt idx="1051">
                  <c:v>1545.0250000000001</c:v>
                </c:pt>
                <c:pt idx="1052">
                  <c:v>1550.45</c:v>
                </c:pt>
                <c:pt idx="1053">
                  <c:v>1554.875</c:v>
                </c:pt>
                <c:pt idx="1054">
                  <c:v>1557.05</c:v>
                </c:pt>
                <c:pt idx="1055">
                  <c:v>1559.7</c:v>
                </c:pt>
                <c:pt idx="1056">
                  <c:v>1553.7750000000001</c:v>
                </c:pt>
                <c:pt idx="1057">
                  <c:v>1557.5</c:v>
                </c:pt>
                <c:pt idx="1058">
                  <c:v>1558.4749999999999</c:v>
                </c:pt>
                <c:pt idx="1059">
                  <c:v>1563.0749999999998</c:v>
                </c:pt>
                <c:pt idx="1060">
                  <c:v>1581.7750000000001</c:v>
                </c:pt>
                <c:pt idx="1061">
                  <c:v>1576.8</c:v>
                </c:pt>
                <c:pt idx="1062">
                  <c:v>1572.325</c:v>
                </c:pt>
                <c:pt idx="1063">
                  <c:v>1579.325</c:v>
                </c:pt>
                <c:pt idx="1064">
                  <c:v>1582.5250000000001</c:v>
                </c:pt>
                <c:pt idx="1065">
                  <c:v>1576.8</c:v>
                </c:pt>
                <c:pt idx="1066">
                  <c:v>1564.7750000000001</c:v>
                </c:pt>
                <c:pt idx="1067">
                  <c:v>1552.75</c:v>
                </c:pt>
                <c:pt idx="1068">
                  <c:v>1564.0250000000001</c:v>
                </c:pt>
                <c:pt idx="1070">
                  <c:v>1573.625</c:v>
                </c:pt>
                <c:pt idx="1071">
                  <c:v>1569.1</c:v>
                </c:pt>
                <c:pt idx="1072">
                  <c:v>1565.2249999999999</c:v>
                </c:pt>
                <c:pt idx="1073">
                  <c:v>1575.0250000000001</c:v>
                </c:pt>
                <c:pt idx="1074">
                  <c:v>1578.875</c:v>
                </c:pt>
                <c:pt idx="1075">
                  <c:v>1580.55</c:v>
                </c:pt>
                <c:pt idx="1076">
                  <c:v>1589.0250000000001</c:v>
                </c:pt>
                <c:pt idx="1077">
                  <c:v>1606.85</c:v>
                </c:pt>
                <c:pt idx="1078">
                  <c:v>1614.675</c:v>
                </c:pt>
                <c:pt idx="1079">
                  <c:v>1638.5</c:v>
                </c:pt>
                <c:pt idx="1080">
                  <c:v>1677</c:v>
                </c:pt>
                <c:pt idx="1081">
                  <c:v>1653.1</c:v>
                </c:pt>
                <c:pt idx="1082">
                  <c:v>1641.4250000000002</c:v>
                </c:pt>
                <c:pt idx="1083">
                  <c:v>1649.3</c:v>
                </c:pt>
                <c:pt idx="1084">
                  <c:v>1618.1</c:v>
                </c:pt>
                <c:pt idx="1085">
                  <c:v>1604.6750000000002</c:v>
                </c:pt>
                <c:pt idx="1086">
                  <c:v>1607.2750000000001</c:v>
                </c:pt>
                <c:pt idx="1087">
                  <c:v>1643.3249999999998</c:v>
                </c:pt>
                <c:pt idx="1088">
                  <c:v>1653.5250000000001</c:v>
                </c:pt>
                <c:pt idx="1089">
                  <c:v>1685.325</c:v>
                </c:pt>
                <c:pt idx="1090">
                  <c:v>1674.55</c:v>
                </c:pt>
                <c:pt idx="1091">
                  <c:v>1656.5500000000002</c:v>
                </c:pt>
                <c:pt idx="1092">
                  <c:v>1658.125</c:v>
                </c:pt>
                <c:pt idx="1093">
                  <c:v>1603.6750000000002</c:v>
                </c:pt>
                <c:pt idx="1094">
                  <c:v>1575.4749999999999</c:v>
                </c:pt>
                <c:pt idx="1095">
                  <c:v>1496.1750000000002</c:v>
                </c:pt>
                <c:pt idx="1096">
                  <c:v>1504.2750000000001</c:v>
                </c:pt>
                <c:pt idx="1097">
                  <c:v>1502.1</c:v>
                </c:pt>
                <c:pt idx="1098">
                  <c:v>1477.4749999999999</c:v>
                </c:pt>
                <c:pt idx="1099">
                  <c:v>1499.4250000000002</c:v>
                </c:pt>
                <c:pt idx="1100">
                  <c:v>1509.95</c:v>
                </c:pt>
                <c:pt idx="1101">
                  <c:v>1602.625</c:v>
                </c:pt>
                <c:pt idx="1102">
                  <c:v>1613.2</c:v>
                </c:pt>
                <c:pt idx="1103">
                  <c:v>1627.4499999999998</c:v>
                </c:pt>
                <c:pt idx="1104">
                  <c:v>1619.25</c:v>
                </c:pt>
                <c:pt idx="1105">
                  <c:v>1621.375</c:v>
                </c:pt>
                <c:pt idx="1106">
                  <c:v>1606.8000000000002</c:v>
                </c:pt>
                <c:pt idx="1107">
                  <c:v>1585.4</c:v>
                </c:pt>
                <c:pt idx="1108">
                  <c:v>1602.425</c:v>
                </c:pt>
                <c:pt idx="1109">
                  <c:v>1611.425</c:v>
                </c:pt>
                <c:pt idx="1110">
                  <c:v>1642.4499999999998</c:v>
                </c:pt>
                <c:pt idx="1111">
                  <c:v>1650.7249999999999</c:v>
                </c:pt>
                <c:pt idx="1112">
                  <c:v>1648.425</c:v>
                </c:pt>
                <c:pt idx="1113">
                  <c:v>1671.575</c:v>
                </c:pt>
                <c:pt idx="1116">
                  <c:v>1728.875</c:v>
                </c:pt>
                <c:pt idx="1117">
                  <c:v>1715.45</c:v>
                </c:pt>
                <c:pt idx="1118">
                  <c:v>1723.675</c:v>
                </c:pt>
                <c:pt idx="1119">
                  <c:v>1692.85</c:v>
                </c:pt>
                <c:pt idx="1120">
                  <c:v>1685.575</c:v>
                </c:pt>
                <c:pt idx="1121">
                  <c:v>1680.3249999999998</c:v>
                </c:pt>
                <c:pt idx="1122">
                  <c:v>1706.6</c:v>
                </c:pt>
                <c:pt idx="1123">
                  <c:v>1731.9</c:v>
                </c:pt>
                <c:pt idx="1124">
                  <c:v>1721.575</c:v>
                </c:pt>
                <c:pt idx="1125">
                  <c:v>1716.1</c:v>
                </c:pt>
                <c:pt idx="1126">
                  <c:v>1699.8249999999998</c:v>
                </c:pt>
                <c:pt idx="1127">
                  <c:v>1704.675</c:v>
                </c:pt>
                <c:pt idx="1128">
                  <c:v>1709.75</c:v>
                </c:pt>
                <c:pt idx="1129">
                  <c:v>1679.65</c:v>
                </c:pt>
                <c:pt idx="1130">
                  <c:v>1706.4</c:v>
                </c:pt>
                <c:pt idx="1131">
                  <c:v>1697.925</c:v>
                </c:pt>
                <c:pt idx="1132">
                  <c:v>1695.2</c:v>
                </c:pt>
                <c:pt idx="1133">
                  <c:v>1696.35</c:v>
                </c:pt>
                <c:pt idx="1135">
                  <c:v>1700.7750000000001</c:v>
                </c:pt>
                <c:pt idx="1136">
                  <c:v>1702.9250000000002</c:v>
                </c:pt>
                <c:pt idx="1137">
                  <c:v>1704.125</c:v>
                </c:pt>
                <c:pt idx="1138">
                  <c:v>1724</c:v>
                </c:pt>
                <c:pt idx="1139">
                  <c:v>1735.1</c:v>
                </c:pt>
                <c:pt idx="1140">
                  <c:v>1745.8000000000002</c:v>
                </c:pt>
                <c:pt idx="1141">
                  <c:v>1736.6</c:v>
                </c:pt>
                <c:pt idx="1142">
                  <c:v>1749.175</c:v>
                </c:pt>
                <c:pt idx="1143">
                  <c:v>1728.85</c:v>
                </c:pt>
                <c:pt idx="1144">
                  <c:v>1733</c:v>
                </c:pt>
                <c:pt idx="1146">
                  <c:v>1721.5</c:v>
                </c:pt>
                <c:pt idx="1147">
                  <c:v>1699.875</c:v>
                </c:pt>
                <c:pt idx="1148">
                  <c:v>1720.3249999999998</c:v>
                </c:pt>
                <c:pt idx="1149">
                  <c:v>1727.1750000000002</c:v>
                </c:pt>
                <c:pt idx="1150">
                  <c:v>1732.6999999999998</c:v>
                </c:pt>
                <c:pt idx="1151">
                  <c:v>1741.2</c:v>
                </c:pt>
                <c:pt idx="1152">
                  <c:v>1711.4749999999999</c:v>
                </c:pt>
                <c:pt idx="1153">
                  <c:v>1703.25</c:v>
                </c:pt>
                <c:pt idx="1154">
                  <c:v>1696.5</c:v>
                </c:pt>
                <c:pt idx="1155">
                  <c:v>1691.175</c:v>
                </c:pt>
                <c:pt idx="1156">
                  <c:v>1710.5</c:v>
                </c:pt>
                <c:pt idx="1157">
                  <c:v>1719.85</c:v>
                </c:pt>
                <c:pt idx="1158">
                  <c:v>1735.075</c:v>
                </c:pt>
                <c:pt idx="1159">
                  <c:v>1734.675</c:v>
                </c:pt>
                <c:pt idx="1160">
                  <c:v>1710.4250000000002</c:v>
                </c:pt>
                <c:pt idx="1161">
                  <c:v>1724.1</c:v>
                </c:pt>
                <c:pt idx="1162">
                  <c:v>1720.8249999999998</c:v>
                </c:pt>
                <c:pt idx="1163">
                  <c:v>1726.075</c:v>
                </c:pt>
                <c:pt idx="1164">
                  <c:v>1731.65</c:v>
                </c:pt>
                <c:pt idx="1165">
                  <c:v>1753.65</c:v>
                </c:pt>
                <c:pt idx="1166">
                  <c:v>1762.75</c:v>
                </c:pt>
                <c:pt idx="1167">
                  <c:v>1770.875</c:v>
                </c:pt>
                <c:pt idx="1168">
                  <c:v>1757.55</c:v>
                </c:pt>
                <c:pt idx="1169">
                  <c:v>1754.85</c:v>
                </c:pt>
                <c:pt idx="1170">
                  <c:v>1770.1999999999998</c:v>
                </c:pt>
                <c:pt idx="1171">
                  <c:v>1769.4</c:v>
                </c:pt>
                <c:pt idx="1172">
                  <c:v>1779.2249999999999</c:v>
                </c:pt>
                <c:pt idx="1173">
                  <c:v>1774.65</c:v>
                </c:pt>
                <c:pt idx="1174">
                  <c:v>1773.7750000000001</c:v>
                </c:pt>
                <c:pt idx="1175">
                  <c:v>1781.15</c:v>
                </c:pt>
                <c:pt idx="1176">
                  <c:v>1782.5250000000001</c:v>
                </c:pt>
                <c:pt idx="1177">
                  <c:v>1805.2249999999999</c:v>
                </c:pt>
                <c:pt idx="1178">
                  <c:v>1812.2750000000001</c:v>
                </c:pt>
                <c:pt idx="1179">
                  <c:v>1804.425</c:v>
                </c:pt>
                <c:pt idx="1180">
                  <c:v>1807.7750000000001</c:v>
                </c:pt>
                <c:pt idx="1181">
                  <c:v>1800.0500000000002</c:v>
                </c:pt>
                <c:pt idx="1182">
                  <c:v>1806.9499999999998</c:v>
                </c:pt>
                <c:pt idx="1183">
                  <c:v>1806.15</c:v>
                </c:pt>
                <c:pt idx="1184">
                  <c:v>1805.125</c:v>
                </c:pt>
                <c:pt idx="1185">
                  <c:v>1812.9749999999999</c:v>
                </c:pt>
                <c:pt idx="1186">
                  <c:v>1832.875</c:v>
                </c:pt>
                <c:pt idx="1187">
                  <c:v>1851.7</c:v>
                </c:pt>
                <c:pt idx="1188">
                  <c:v>1880.3249999999998</c:v>
                </c:pt>
                <c:pt idx="1189">
                  <c:v>1897.9749999999999</c:v>
                </c:pt>
                <c:pt idx="1190">
                  <c:v>1938.6</c:v>
                </c:pt>
                <c:pt idx="1191">
                  <c:v>1936.2750000000001</c:v>
                </c:pt>
                <c:pt idx="1192">
                  <c:v>1952.625</c:v>
                </c:pt>
                <c:pt idx="1193">
                  <c:v>1954.9250000000002</c:v>
                </c:pt>
                <c:pt idx="1194">
                  <c:v>1969.8000000000002</c:v>
                </c:pt>
                <c:pt idx="1195">
                  <c:v>1965.75</c:v>
                </c:pt>
                <c:pt idx="1196">
                  <c:v>1975.075</c:v>
                </c:pt>
                <c:pt idx="1197">
                  <c:v>2041.3000000000002</c:v>
                </c:pt>
                <c:pt idx="1198">
                  <c:v>2058.15</c:v>
                </c:pt>
                <c:pt idx="1199">
                  <c:v>2046.325</c:v>
                </c:pt>
                <c:pt idx="1200">
                  <c:v>2037.4</c:v>
                </c:pt>
                <c:pt idx="1201">
                  <c:v>1968.125</c:v>
                </c:pt>
                <c:pt idx="1202">
                  <c:v>1931.8000000000002</c:v>
                </c:pt>
                <c:pt idx="1203">
                  <c:v>1937.625</c:v>
                </c:pt>
                <c:pt idx="1204">
                  <c:v>1946.5250000000001</c:v>
                </c:pt>
                <c:pt idx="1205">
                  <c:v>1961.35</c:v>
                </c:pt>
                <c:pt idx="1206">
                  <c:v>2006.95</c:v>
                </c:pt>
                <c:pt idx="1207">
                  <c:v>1987.075</c:v>
                </c:pt>
                <c:pt idx="1208">
                  <c:v>1927.6</c:v>
                </c:pt>
                <c:pt idx="1209">
                  <c:v>1928.6</c:v>
                </c:pt>
                <c:pt idx="1210">
                  <c:v>1945.75</c:v>
                </c:pt>
                <c:pt idx="1211">
                  <c:v>1918.3000000000002</c:v>
                </c:pt>
                <c:pt idx="1212">
                  <c:v>1925.7249999999999</c:v>
                </c:pt>
                <c:pt idx="1213">
                  <c:v>1931.3249999999998</c:v>
                </c:pt>
                <c:pt idx="1214">
                  <c:v>1956.6</c:v>
                </c:pt>
                <c:pt idx="1216">
                  <c:v>1980.15</c:v>
                </c:pt>
                <c:pt idx="1217">
                  <c:v>1958.0250000000001</c:v>
                </c:pt>
                <c:pt idx="1218">
                  <c:v>1937.2750000000001</c:v>
                </c:pt>
                <c:pt idx="1219">
                  <c:v>1931.9499999999998</c:v>
                </c:pt>
                <c:pt idx="1220">
                  <c:v>1928.4250000000002</c:v>
                </c:pt>
                <c:pt idx="1221">
                  <c:v>1915.7750000000001</c:v>
                </c:pt>
                <c:pt idx="1222">
                  <c:v>1937.8000000000002</c:v>
                </c:pt>
                <c:pt idx="1223">
                  <c:v>1955.5250000000001</c:v>
                </c:pt>
                <c:pt idx="1224">
                  <c:v>1945.95</c:v>
                </c:pt>
                <c:pt idx="1225">
                  <c:v>1950.5</c:v>
                </c:pt>
                <c:pt idx="1226">
                  <c:v>1956.4499999999998</c:v>
                </c:pt>
                <c:pt idx="1227">
                  <c:v>1963.3</c:v>
                </c:pt>
                <c:pt idx="1228">
                  <c:v>1936.175</c:v>
                </c:pt>
                <c:pt idx="1229">
                  <c:v>1952.8</c:v>
                </c:pt>
                <c:pt idx="1230">
                  <c:v>1920.125</c:v>
                </c:pt>
                <c:pt idx="1231">
                  <c:v>1904.55</c:v>
                </c:pt>
                <c:pt idx="1232">
                  <c:v>1880.75</c:v>
                </c:pt>
                <c:pt idx="1233">
                  <c:v>1856.25</c:v>
                </c:pt>
                <c:pt idx="1234">
                  <c:v>1864.875</c:v>
                </c:pt>
                <c:pt idx="1235">
                  <c:v>1857.625</c:v>
                </c:pt>
                <c:pt idx="1236">
                  <c:v>1883.1750000000002</c:v>
                </c:pt>
                <c:pt idx="1237">
                  <c:v>1885.15</c:v>
                </c:pt>
                <c:pt idx="1238">
                  <c:v>1898.7750000000001</c:v>
                </c:pt>
                <c:pt idx="1239">
                  <c:v>1904.7249999999999</c:v>
                </c:pt>
                <c:pt idx="1240">
                  <c:v>1904.625</c:v>
                </c:pt>
                <c:pt idx="1241">
                  <c:v>1912.95</c:v>
                </c:pt>
                <c:pt idx="1242">
                  <c:v>1886.25</c:v>
                </c:pt>
                <c:pt idx="1243">
                  <c:v>1889.4</c:v>
                </c:pt>
                <c:pt idx="1244">
                  <c:v>1917.825</c:v>
                </c:pt>
                <c:pt idx="1245">
                  <c:v>1922.65</c:v>
                </c:pt>
                <c:pt idx="1246">
                  <c:v>1906.05</c:v>
                </c:pt>
                <c:pt idx="1247">
                  <c:v>1903.25</c:v>
                </c:pt>
                <c:pt idx="1248">
                  <c:v>1891.8000000000002</c:v>
                </c:pt>
                <c:pt idx="1249">
                  <c:v>1906.625</c:v>
                </c:pt>
                <c:pt idx="1250">
                  <c:v>1907.8</c:v>
                </c:pt>
                <c:pt idx="1251">
                  <c:v>1902.375</c:v>
                </c:pt>
                <c:pt idx="1252">
                  <c:v>1921.5500000000002</c:v>
                </c:pt>
                <c:pt idx="1253">
                  <c:v>1908.9</c:v>
                </c:pt>
                <c:pt idx="1254">
                  <c:v>1907.125</c:v>
                </c:pt>
                <c:pt idx="1255">
                  <c:v>1900.0250000000001</c:v>
                </c:pt>
                <c:pt idx="1256">
                  <c:v>1902.3000000000002</c:v>
                </c:pt>
                <c:pt idx="1257">
                  <c:v>1883.4</c:v>
                </c:pt>
                <c:pt idx="1258">
                  <c:v>1873.5749999999998</c:v>
                </c:pt>
                <c:pt idx="1259">
                  <c:v>1878.8249999999998</c:v>
                </c:pt>
                <c:pt idx="1260">
                  <c:v>1888.325</c:v>
                </c:pt>
                <c:pt idx="1261">
                  <c:v>1904.0749999999998</c:v>
                </c:pt>
                <c:pt idx="1262">
                  <c:v>1894.35</c:v>
                </c:pt>
                <c:pt idx="1263">
                  <c:v>1927.625</c:v>
                </c:pt>
                <c:pt idx="1264">
                  <c:v>1944.375</c:v>
                </c:pt>
                <c:pt idx="1265">
                  <c:v>1912.375</c:v>
                </c:pt>
                <c:pt idx="1266">
                  <c:v>1876.8000000000002</c:v>
                </c:pt>
                <c:pt idx="1267">
                  <c:v>1868.575</c:v>
                </c:pt>
                <c:pt idx="1268">
                  <c:v>1871.425</c:v>
                </c:pt>
                <c:pt idx="1269">
                  <c:v>1884.5500000000002</c:v>
                </c:pt>
                <c:pt idx="1270">
                  <c:v>1889.1</c:v>
                </c:pt>
                <c:pt idx="1271">
                  <c:v>1887.2249999999999</c:v>
                </c:pt>
                <c:pt idx="1272">
                  <c:v>1876.65</c:v>
                </c:pt>
                <c:pt idx="1273">
                  <c:v>1857.375</c:v>
                </c:pt>
                <c:pt idx="1274">
                  <c:v>1871.35</c:v>
                </c:pt>
                <c:pt idx="1275">
                  <c:v>1852</c:v>
                </c:pt>
                <c:pt idx="1276">
                  <c:v>1808.85</c:v>
                </c:pt>
                <c:pt idx="1277">
                  <c:v>1809.375</c:v>
                </c:pt>
                <c:pt idx="1278">
                  <c:v>1811.125</c:v>
                </c:pt>
                <c:pt idx="1279">
                  <c:v>1793.675</c:v>
                </c:pt>
                <c:pt idx="1280">
                  <c:v>1767.25</c:v>
                </c:pt>
                <c:pt idx="1281">
                  <c:v>1803.4749999999999</c:v>
                </c:pt>
                <c:pt idx="1282">
                  <c:v>1827.7750000000001</c:v>
                </c:pt>
                <c:pt idx="1283">
                  <c:v>1833.5749999999998</c:v>
                </c:pt>
                <c:pt idx="1284">
                  <c:v>1841.15</c:v>
                </c:pt>
                <c:pt idx="1285">
                  <c:v>1846.375</c:v>
                </c:pt>
                <c:pt idx="1286">
                  <c:v>1866.325</c:v>
                </c:pt>
                <c:pt idx="1287">
                  <c:v>1850.7750000000001</c:v>
                </c:pt>
                <c:pt idx="1288">
                  <c:v>1839.2750000000001</c:v>
                </c:pt>
                <c:pt idx="1289">
                  <c:v>1837.825</c:v>
                </c:pt>
                <c:pt idx="1290">
                  <c:v>1825.7</c:v>
                </c:pt>
                <c:pt idx="1291">
                  <c:v>1847.4749999999999</c:v>
                </c:pt>
                <c:pt idx="1292">
                  <c:v>1856.65</c:v>
                </c:pt>
                <c:pt idx="1293">
                  <c:v>1881.35</c:v>
                </c:pt>
                <c:pt idx="1294">
                  <c:v>1879.35</c:v>
                </c:pt>
                <c:pt idx="1295">
                  <c:v>1874.625</c:v>
                </c:pt>
                <c:pt idx="1296">
                  <c:v>1875.1999999999998</c:v>
                </c:pt>
                <c:pt idx="1297">
                  <c:v>1871.05</c:v>
                </c:pt>
                <c:pt idx="1298">
                  <c:v>1872.55</c:v>
                </c:pt>
                <c:pt idx="1301">
                  <c:v>1874.1</c:v>
                </c:pt>
                <c:pt idx="1302">
                  <c:v>1882.5749999999998</c:v>
                </c:pt>
                <c:pt idx="1303">
                  <c:v>1891.1</c:v>
                </c:pt>
                <c:pt idx="1305">
                  <c:v>1937</c:v>
                </c:pt>
                <c:pt idx="1306">
                  <c:v>1943.4499999999998</c:v>
                </c:pt>
                <c:pt idx="1307">
                  <c:v>1944.575</c:v>
                </c:pt>
                <c:pt idx="1308">
                  <c:v>1915.5749999999998</c:v>
                </c:pt>
                <c:pt idx="1309">
                  <c:v>1877.1</c:v>
                </c:pt>
                <c:pt idx="1310">
                  <c:v>1847.5250000000001</c:v>
                </c:pt>
                <c:pt idx="1311">
                  <c:v>1851.55</c:v>
                </c:pt>
                <c:pt idx="1312">
                  <c:v>1855.625</c:v>
                </c:pt>
                <c:pt idx="1313">
                  <c:v>1841</c:v>
                </c:pt>
                <c:pt idx="1314">
                  <c:v>1846.425</c:v>
                </c:pt>
                <c:pt idx="1315">
                  <c:v>1833.5</c:v>
                </c:pt>
                <c:pt idx="1316">
                  <c:v>1838.9</c:v>
                </c:pt>
                <c:pt idx="1317">
                  <c:v>1855.6</c:v>
                </c:pt>
                <c:pt idx="1318">
                  <c:v>1864.875</c:v>
                </c:pt>
                <c:pt idx="1319">
                  <c:v>1853.15</c:v>
                </c:pt>
                <c:pt idx="1320">
                  <c:v>1856.2249999999999</c:v>
                </c:pt>
                <c:pt idx="1321">
                  <c:v>1854.9</c:v>
                </c:pt>
                <c:pt idx="1322">
                  <c:v>1844.7</c:v>
                </c:pt>
                <c:pt idx="1323">
                  <c:v>1846.6750000000002</c:v>
                </c:pt>
                <c:pt idx="1324">
                  <c:v>1858.25</c:v>
                </c:pt>
                <c:pt idx="1325">
                  <c:v>1860.375</c:v>
                </c:pt>
                <c:pt idx="1326">
                  <c:v>1840.1</c:v>
                </c:pt>
                <c:pt idx="1327">
                  <c:v>1835.075</c:v>
                </c:pt>
                <c:pt idx="1328">
                  <c:v>1798.7249999999999</c:v>
                </c:pt>
                <c:pt idx="1329">
                  <c:v>1805.75</c:v>
                </c:pt>
                <c:pt idx="1330">
                  <c:v>1823.45</c:v>
                </c:pt>
                <c:pt idx="1331">
                  <c:v>1843.0749999999998</c:v>
                </c:pt>
                <c:pt idx="1332">
                  <c:v>1843.0500000000002</c:v>
                </c:pt>
                <c:pt idx="1333">
                  <c:v>1840.9</c:v>
                </c:pt>
                <c:pt idx="1334">
                  <c:v>1817.175</c:v>
                </c:pt>
                <c:pt idx="1335">
                  <c:v>1817.375</c:v>
                </c:pt>
                <c:pt idx="1336">
                  <c:v>1808.85</c:v>
                </c:pt>
                <c:pt idx="1337">
                  <c:v>1784.7750000000001</c:v>
                </c:pt>
                <c:pt idx="1338">
                  <c:v>1777.9749999999999</c:v>
                </c:pt>
                <c:pt idx="1339">
                  <c:v>1779.9749999999999</c:v>
                </c:pt>
                <c:pt idx="1340">
                  <c:v>1803.125</c:v>
                </c:pt>
                <c:pt idx="1341">
                  <c:v>1804.575</c:v>
                </c:pt>
                <c:pt idx="1342">
                  <c:v>1797.625</c:v>
                </c:pt>
                <c:pt idx="1343">
                  <c:v>1785.875</c:v>
                </c:pt>
                <c:pt idx="1344">
                  <c:v>1753.9749999999999</c:v>
                </c:pt>
                <c:pt idx="1345">
                  <c:v>1740.5500000000002</c:v>
                </c:pt>
                <c:pt idx="1346">
                  <c:v>1726.175</c:v>
                </c:pt>
                <c:pt idx="1347">
                  <c:v>1719.2249999999999</c:v>
                </c:pt>
                <c:pt idx="1348">
                  <c:v>1711.0749999999998</c:v>
                </c:pt>
                <c:pt idx="1349">
                  <c:v>1696.15</c:v>
                </c:pt>
                <c:pt idx="1350">
                  <c:v>1690.75</c:v>
                </c:pt>
                <c:pt idx="1351">
                  <c:v>1709.875</c:v>
                </c:pt>
                <c:pt idx="1352">
                  <c:v>1713.85</c:v>
                </c:pt>
                <c:pt idx="1353">
                  <c:v>1730.3</c:v>
                </c:pt>
                <c:pt idx="1354">
                  <c:v>1704.3249999999998</c:v>
                </c:pt>
                <c:pt idx="1355">
                  <c:v>1725.7750000000001</c:v>
                </c:pt>
                <c:pt idx="1356">
                  <c:v>1733.65</c:v>
                </c:pt>
                <c:pt idx="1357">
                  <c:v>1733.3000000000002</c:v>
                </c:pt>
                <c:pt idx="1358">
                  <c:v>1730</c:v>
                </c:pt>
                <c:pt idx="1359">
                  <c:v>1736.2</c:v>
                </c:pt>
                <c:pt idx="1360">
                  <c:v>1734.7750000000001</c:v>
                </c:pt>
                <c:pt idx="1361">
                  <c:v>1732.7249999999999</c:v>
                </c:pt>
                <c:pt idx="1362">
                  <c:v>1732.2750000000001</c:v>
                </c:pt>
                <c:pt idx="1363">
                  <c:v>1733.25</c:v>
                </c:pt>
                <c:pt idx="1364">
                  <c:v>1729.8249999999998</c:v>
                </c:pt>
                <c:pt idx="1365">
                  <c:v>1714.95</c:v>
                </c:pt>
                <c:pt idx="1366">
                  <c:v>1690.325</c:v>
                </c:pt>
                <c:pt idx="1367">
                  <c:v>1688.1999999999998</c:v>
                </c:pt>
                <c:pt idx="1368">
                  <c:v>1720.9499999999998</c:v>
                </c:pt>
                <c:pt idx="1371">
                  <c:v>1737.85</c:v>
                </c:pt>
                <c:pt idx="1372">
                  <c:v>1737.0250000000001</c:v>
                </c:pt>
                <c:pt idx="1373">
                  <c:v>1749.6</c:v>
                </c:pt>
                <c:pt idx="1374">
                  <c:v>1744.575</c:v>
                </c:pt>
                <c:pt idx="1375">
                  <c:v>1737.1999999999998</c:v>
                </c:pt>
                <c:pt idx="1376">
                  <c:v>1738.0250000000001</c:v>
                </c:pt>
                <c:pt idx="1377">
                  <c:v>1739.425</c:v>
                </c:pt>
                <c:pt idx="1378">
                  <c:v>1752.6</c:v>
                </c:pt>
                <c:pt idx="1379">
                  <c:v>1770.45</c:v>
                </c:pt>
                <c:pt idx="1380">
                  <c:v>1781.45</c:v>
                </c:pt>
                <c:pt idx="1381">
                  <c:v>1771.675</c:v>
                </c:pt>
                <c:pt idx="1382">
                  <c:v>1789.625</c:v>
                </c:pt>
                <c:pt idx="1383">
                  <c:v>1786.7</c:v>
                </c:pt>
                <c:pt idx="1384">
                  <c:v>1783.55</c:v>
                </c:pt>
                <c:pt idx="1385">
                  <c:v>1776.5</c:v>
                </c:pt>
                <c:pt idx="1386">
                  <c:v>1782.5250000000001</c:v>
                </c:pt>
                <c:pt idx="1387">
                  <c:v>1768.1750000000002</c:v>
                </c:pt>
                <c:pt idx="1388">
                  <c:v>1768.65</c:v>
                </c:pt>
                <c:pt idx="1389">
                  <c:v>1768.2249999999999</c:v>
                </c:pt>
                <c:pt idx="1391">
                  <c:v>1791.35</c:v>
                </c:pt>
                <c:pt idx="1392">
                  <c:v>1780.15</c:v>
                </c:pt>
                <c:pt idx="1393">
                  <c:v>1803.15</c:v>
                </c:pt>
                <c:pt idx="1394">
                  <c:v>1828.5250000000001</c:v>
                </c:pt>
                <c:pt idx="1395">
                  <c:v>1837.3000000000002</c:v>
                </c:pt>
                <c:pt idx="1396">
                  <c:v>1833.125</c:v>
                </c:pt>
                <c:pt idx="1397">
                  <c:v>1832.15</c:v>
                </c:pt>
                <c:pt idx="1398">
                  <c:v>1818.05</c:v>
                </c:pt>
                <c:pt idx="1399">
                  <c:v>1835.8</c:v>
                </c:pt>
                <c:pt idx="1400">
                  <c:v>1851.075</c:v>
                </c:pt>
                <c:pt idx="1401">
                  <c:v>1867.075</c:v>
                </c:pt>
                <c:pt idx="1402">
                  <c:v>1874.2249999999999</c:v>
                </c:pt>
                <c:pt idx="1403">
                  <c:v>1873.8249999999998</c:v>
                </c:pt>
                <c:pt idx="1404">
                  <c:v>1876.7750000000001</c:v>
                </c:pt>
                <c:pt idx="1405">
                  <c:v>1878.5</c:v>
                </c:pt>
                <c:pt idx="1406">
                  <c:v>1884.9</c:v>
                </c:pt>
                <c:pt idx="1407">
                  <c:v>1902.0250000000001</c:v>
                </c:pt>
                <c:pt idx="1408">
                  <c:v>1893.25</c:v>
                </c:pt>
                <c:pt idx="1409">
                  <c:v>1896.2</c:v>
                </c:pt>
                <c:pt idx="1411">
                  <c:v>1903.5250000000001</c:v>
                </c:pt>
                <c:pt idx="1412">
                  <c:v>1899.325</c:v>
                </c:pt>
                <c:pt idx="1413">
                  <c:v>1879.35</c:v>
                </c:pt>
                <c:pt idx="1414">
                  <c:v>1880.0749999999998</c:v>
                </c:pt>
                <c:pt idx="1415">
                  <c:v>1885.2249999999999</c:v>
                </c:pt>
                <c:pt idx="1416">
                  <c:v>1892.6</c:v>
                </c:pt>
                <c:pt idx="1417">
                  <c:v>1892.5250000000001</c:v>
                </c:pt>
                <c:pt idx="1418">
                  <c:v>1885.325</c:v>
                </c:pt>
                <c:pt idx="1419">
                  <c:v>1886.5</c:v>
                </c:pt>
                <c:pt idx="1420">
                  <c:v>1862.675</c:v>
                </c:pt>
                <c:pt idx="1421">
                  <c:v>1864.4749999999999</c:v>
                </c:pt>
                <c:pt idx="1422">
                  <c:v>1859.425</c:v>
                </c:pt>
                <c:pt idx="1423">
                  <c:v>1792.7249999999999</c:v>
                </c:pt>
                <c:pt idx="1424">
                  <c:v>1782.7249999999999</c:v>
                </c:pt>
                <c:pt idx="1425">
                  <c:v>1778.75</c:v>
                </c:pt>
                <c:pt idx="1426">
                  <c:v>1777.0749999999998</c:v>
                </c:pt>
                <c:pt idx="1427">
                  <c:v>1787.25</c:v>
                </c:pt>
                <c:pt idx="1428">
                  <c:v>1782.5250000000001</c:v>
                </c:pt>
                <c:pt idx="1429">
                  <c:v>1784.95</c:v>
                </c:pt>
                <c:pt idx="1430">
                  <c:v>1777.2750000000001</c:v>
                </c:pt>
                <c:pt idx="1431">
                  <c:v>1762.5250000000001</c:v>
                </c:pt>
                <c:pt idx="1432">
                  <c:v>1760.4749999999999</c:v>
                </c:pt>
                <c:pt idx="1433">
                  <c:v>1777.75</c:v>
                </c:pt>
                <c:pt idx="1434">
                  <c:v>1784.825</c:v>
                </c:pt>
                <c:pt idx="1435">
                  <c:v>1791.15</c:v>
                </c:pt>
                <c:pt idx="1436">
                  <c:v>1808.8249999999998</c:v>
                </c:pt>
                <c:pt idx="1437">
                  <c:v>1804.45</c:v>
                </c:pt>
                <c:pt idx="1438">
                  <c:v>1808.9749999999999</c:v>
                </c:pt>
                <c:pt idx="1439">
                  <c:v>1804.7</c:v>
                </c:pt>
                <c:pt idx="1440">
                  <c:v>1797.6750000000002</c:v>
                </c:pt>
                <c:pt idx="1441">
                  <c:v>1810.85</c:v>
                </c:pt>
                <c:pt idx="1442">
                  <c:v>1818.125</c:v>
                </c:pt>
                <c:pt idx="1443">
                  <c:v>1827.875</c:v>
                </c:pt>
                <c:pt idx="1444">
                  <c:v>1823.15</c:v>
                </c:pt>
                <c:pt idx="1445">
                  <c:v>1809.075</c:v>
                </c:pt>
                <c:pt idx="1446">
                  <c:v>1819.175</c:v>
                </c:pt>
                <c:pt idx="1447">
                  <c:v>1804.0250000000001</c:v>
                </c:pt>
                <c:pt idx="1448">
                  <c:v>1798.4250000000002</c:v>
                </c:pt>
                <c:pt idx="1449">
                  <c:v>1801.3249999999998</c:v>
                </c:pt>
                <c:pt idx="1450">
                  <c:v>1804.1750000000002</c:v>
                </c:pt>
                <c:pt idx="1451">
                  <c:v>1798.75</c:v>
                </c:pt>
                <c:pt idx="1452">
                  <c:v>1797.9499999999998</c:v>
                </c:pt>
                <c:pt idx="1453">
                  <c:v>1824.375</c:v>
                </c:pt>
                <c:pt idx="1454">
                  <c:v>1827</c:v>
                </c:pt>
                <c:pt idx="1455">
                  <c:v>1809.5</c:v>
                </c:pt>
                <c:pt idx="1456">
                  <c:v>1811.1750000000002</c:v>
                </c:pt>
                <c:pt idx="1457">
                  <c:v>1820.7750000000001</c:v>
                </c:pt>
                <c:pt idx="1458">
                  <c:v>1805.9749999999999</c:v>
                </c:pt>
                <c:pt idx="1459">
                  <c:v>1781.1750000000002</c:v>
                </c:pt>
                <c:pt idx="1460">
                  <c:v>1740.175</c:v>
                </c:pt>
                <c:pt idx="1461">
                  <c:v>1726.4499999999998</c:v>
                </c:pt>
                <c:pt idx="1462">
                  <c:v>1738.8249999999998</c:v>
                </c:pt>
                <c:pt idx="1463">
                  <c:v>1751.45</c:v>
                </c:pt>
                <c:pt idx="1464">
                  <c:v>1765.75</c:v>
                </c:pt>
                <c:pt idx="1465">
                  <c:v>1781.05</c:v>
                </c:pt>
                <c:pt idx="1466">
                  <c:v>1791.75</c:v>
                </c:pt>
                <c:pt idx="1467">
                  <c:v>1785.7750000000001</c:v>
                </c:pt>
                <c:pt idx="1468">
                  <c:v>1785.125</c:v>
                </c:pt>
                <c:pt idx="1469">
                  <c:v>1781</c:v>
                </c:pt>
                <c:pt idx="1470">
                  <c:v>1794.45</c:v>
                </c:pt>
                <c:pt idx="1471">
                  <c:v>1805.7</c:v>
                </c:pt>
                <c:pt idx="1472">
                  <c:v>1791.7</c:v>
                </c:pt>
                <c:pt idx="1473">
                  <c:v>1785.1999999999998</c:v>
                </c:pt>
                <c:pt idx="1474">
                  <c:v>1797</c:v>
                </c:pt>
                <c:pt idx="1476">
                  <c:v>1814.5749999999998</c:v>
                </c:pt>
                <c:pt idx="1477">
                  <c:v>1812.85</c:v>
                </c:pt>
                <c:pt idx="1478">
                  <c:v>1813.85</c:v>
                </c:pt>
                <c:pt idx="1479">
                  <c:v>1817.875</c:v>
                </c:pt>
                <c:pt idx="1480" formatCode="General">
                  <c:v>1822.7249999999999</c:v>
                </c:pt>
                <c:pt idx="1481" formatCode="General">
                  <c:v>1806.45</c:v>
                </c:pt>
                <c:pt idx="1482" formatCode="General">
                  <c:v>1791.9749999999999</c:v>
                </c:pt>
                <c:pt idx="1483" formatCode="General">
                  <c:v>1791.8</c:v>
                </c:pt>
                <c:pt idx="1484" formatCode="General">
                  <c:v>1797.25</c:v>
                </c:pt>
                <c:pt idx="1485" formatCode="General">
                  <c:v>1790.875</c:v>
                </c:pt>
                <c:pt idx="1486" formatCode="General">
                  <c:v>1790.7</c:v>
                </c:pt>
                <c:pt idx="1487" formatCode="General">
                  <c:v>1799.1750000000002</c:v>
                </c:pt>
                <c:pt idx="1488" formatCode="General">
                  <c:v>1764.7</c:v>
                </c:pt>
                <c:pt idx="1489" formatCode="General">
                  <c:v>1761.0250000000001</c:v>
                </c:pt>
                <c:pt idx="1490" formatCode="General">
                  <c:v>1757.45</c:v>
                </c:pt>
                <c:pt idx="1491" formatCode="General">
                  <c:v>1770.45</c:v>
                </c:pt>
                <c:pt idx="1492" formatCode="General">
                  <c:v>1774.375</c:v>
                </c:pt>
                <c:pt idx="1493" formatCode="General">
                  <c:v>1760.5250000000001</c:v>
                </c:pt>
                <c:pt idx="1494" formatCode="General">
                  <c:v>1750.9749999999999</c:v>
                </c:pt>
                <c:pt idx="1495" formatCode="General">
                  <c:v>1752.2249999999999</c:v>
                </c:pt>
                <c:pt idx="1496" formatCode="General">
                  <c:v>1736.7</c:v>
                </c:pt>
                <c:pt idx="1497" formatCode="General">
                  <c:v>1739.4</c:v>
                </c:pt>
                <c:pt idx="1498" formatCode="General">
                  <c:v>1736.875</c:v>
                </c:pt>
                <c:pt idx="1499" formatCode="General">
                  <c:v>1756.3249999999998</c:v>
                </c:pt>
                <c:pt idx="1500" formatCode="General">
                  <c:v>1753.1999999999998</c:v>
                </c:pt>
                <c:pt idx="1501" formatCode="General">
                  <c:v>1755.6</c:v>
                </c:pt>
                <c:pt idx="1502" formatCode="General">
                  <c:v>1753.9749999999999</c:v>
                </c:pt>
                <c:pt idx="1503" formatCode="General">
                  <c:v>1760.3249999999998</c:v>
                </c:pt>
                <c:pt idx="1504" formatCode="General">
                  <c:v>1765.375</c:v>
                </c:pt>
                <c:pt idx="1505" formatCode="General">
                  <c:v>1755.1</c:v>
                </c:pt>
                <c:pt idx="1506" formatCode="General">
                  <c:v>1763.425</c:v>
                </c:pt>
                <c:pt idx="1507" formatCode="General">
                  <c:v>1776.575</c:v>
                </c:pt>
                <c:pt idx="1508" formatCode="General">
                  <c:v>1797.9250000000002</c:v>
                </c:pt>
                <c:pt idx="1509" formatCode="General">
                  <c:v>1777.0500000000002</c:v>
                </c:pt>
                <c:pt idx="1510" formatCode="General">
                  <c:v>1765.15</c:v>
                </c:pt>
                <c:pt idx="1511" formatCode="General">
                  <c:v>1779.4749999999999</c:v>
                </c:pt>
                <c:pt idx="1512" formatCode="General">
                  <c:v>1778.075</c:v>
                </c:pt>
                <c:pt idx="1513" formatCode="General">
                  <c:v>1782.3</c:v>
                </c:pt>
                <c:pt idx="1514" formatCode="General">
                  <c:v>1800.2750000000001</c:v>
                </c:pt>
                <c:pt idx="1515" formatCode="General">
                  <c:v>1802.2249999999999</c:v>
                </c:pt>
                <c:pt idx="1516" formatCode="General">
                  <c:v>1793.7249999999999</c:v>
                </c:pt>
                <c:pt idx="1517" formatCode="General">
                  <c:v>1789.55</c:v>
                </c:pt>
                <c:pt idx="1518" formatCode="General">
                  <c:v>1800.85</c:v>
                </c:pt>
                <c:pt idx="1519" formatCode="General">
                  <c:v>1782.7249999999999</c:v>
                </c:pt>
                <c:pt idx="1520" formatCode="General">
                  <c:v>1790.175</c:v>
                </c:pt>
                <c:pt idx="1521" formatCode="General">
                  <c:v>1790.9749999999999</c:v>
                </c:pt>
                <c:pt idx="1522" formatCode="General">
                  <c:v>1772.65</c:v>
                </c:pt>
                <c:pt idx="1523" formatCode="General">
                  <c:v>1787.125</c:v>
                </c:pt>
                <c:pt idx="1524" formatCode="General">
                  <c:v>1797.5250000000001</c:v>
                </c:pt>
                <c:pt idx="1525" formatCode="General">
                  <c:v>1820.175</c:v>
                </c:pt>
                <c:pt idx="1526" formatCode="General">
                  <c:v>1825.85</c:v>
                </c:pt>
                <c:pt idx="1527" formatCode="General">
                  <c:v>1842.1750000000002</c:v>
                </c:pt>
                <c:pt idx="1528" formatCode="General">
                  <c:v>1858.575</c:v>
                </c:pt>
                <c:pt idx="1529" formatCode="General">
                  <c:v>1855.2750000000001</c:v>
                </c:pt>
                <c:pt idx="1530" formatCode="General">
                  <c:v>1861.85</c:v>
                </c:pt>
                <c:pt idx="1531" formatCode="General">
                  <c:v>1865.7249999999999</c:v>
                </c:pt>
                <c:pt idx="1532" formatCode="General">
                  <c:v>1861.6750000000002</c:v>
                </c:pt>
                <c:pt idx="1533" formatCode="General">
                  <c:v>1860.4</c:v>
                </c:pt>
                <c:pt idx="1534" formatCode="General">
                  <c:v>1861.25</c:v>
                </c:pt>
                <c:pt idx="1535" formatCode="General">
                  <c:v>1828.5749999999998</c:v>
                </c:pt>
                <c:pt idx="1536" formatCode="General">
                  <c:v>1793.2249999999999</c:v>
                </c:pt>
                <c:pt idx="1537" formatCode="General">
                  <c:v>1786.425</c:v>
                </c:pt>
                <c:pt idx="1538" formatCode="General">
                  <c:v>1789.4</c:v>
                </c:pt>
                <c:pt idx="1539" formatCode="General">
                  <c:v>1805.3</c:v>
                </c:pt>
                <c:pt idx="1540" formatCode="General">
                  <c:v>1790.4749999999999</c:v>
                </c:pt>
                <c:pt idx="1541" formatCode="General">
                  <c:v>1801</c:v>
                </c:pt>
                <c:pt idx="1542" formatCode="General">
                  <c:v>1788.0250000000001</c:v>
                </c:pt>
                <c:pt idx="1543" formatCode="General">
                  <c:v>1770.35</c:v>
                </c:pt>
                <c:pt idx="1544" formatCode="General">
                  <c:v>1770.5250000000001</c:v>
                </c:pt>
                <c:pt idx="1545" formatCode="General">
                  <c:v>1779.95</c:v>
                </c:pt>
                <c:pt idx="1546" formatCode="General">
                  <c:v>1780.5</c:v>
                </c:pt>
                <c:pt idx="1547" formatCode="General">
                  <c:v>1786.8</c:v>
                </c:pt>
                <c:pt idx="1548" formatCode="General">
                  <c:v>1779.7750000000001</c:v>
                </c:pt>
                <c:pt idx="1549" formatCode="General">
                  <c:v>1775.825</c:v>
                </c:pt>
                <c:pt idx="1550" formatCode="General">
                  <c:v>1786.125</c:v>
                </c:pt>
                <c:pt idx="1551" formatCode="General">
                  <c:v>1779.625</c:v>
                </c:pt>
                <c:pt idx="1552" formatCode="General">
                  <c:v>1769.0250000000001</c:v>
                </c:pt>
                <c:pt idx="1553" formatCode="General">
                  <c:v>1790.4250000000002</c:v>
                </c:pt>
                <c:pt idx="1554" formatCode="General">
                  <c:v>1807.6</c:v>
                </c:pt>
                <c:pt idx="1555" formatCode="General">
                  <c:v>1796.85</c:v>
                </c:pt>
                <c:pt idx="1556" formatCode="General">
                  <c:v>1794.8</c:v>
                </c:pt>
                <c:pt idx="1557" formatCode="General">
                  <c:v>1791.35</c:v>
                </c:pt>
                <c:pt idx="1558" formatCode="General">
                  <c:v>1805.375</c:v>
                </c:pt>
                <c:pt idx="1560" formatCode="General">
                  <c:v>1795.3</c:v>
                </c:pt>
                <c:pt idx="1561" formatCode="General">
                  <c:v>1802.55</c:v>
                </c:pt>
                <c:pt idx="1563" formatCode="General">
                  <c:v>1810.2249999999999</c:v>
                </c:pt>
                <c:pt idx="1564" formatCode="General">
                  <c:v>1822.375</c:v>
                </c:pt>
                <c:pt idx="1565" formatCode="General">
                  <c:v>1797.15</c:v>
                </c:pt>
                <c:pt idx="1566" formatCode="General">
                  <c:v>1792.4</c:v>
                </c:pt>
                <c:pt idx="1567" formatCode="General">
                  <c:v>1797.375</c:v>
                </c:pt>
                <c:pt idx="1568" formatCode="General">
                  <c:v>1806</c:v>
                </c:pt>
                <c:pt idx="1569" formatCode="General">
                  <c:v>1818.9</c:v>
                </c:pt>
                <c:pt idx="1570" formatCode="General">
                  <c:v>1821.375</c:v>
                </c:pt>
                <c:pt idx="1571" formatCode="General">
                  <c:v>1822.6</c:v>
                </c:pt>
                <c:pt idx="1572" formatCode="General">
                  <c:v>1818.9499999999998</c:v>
                </c:pt>
                <c:pt idx="1573" formatCode="General">
                  <c:v>1814.0250000000001</c:v>
                </c:pt>
                <c:pt idx="1574" formatCode="General">
                  <c:v>1822.2249999999999</c:v>
                </c:pt>
                <c:pt idx="1575" formatCode="General">
                  <c:v>1841.0250000000001</c:v>
                </c:pt>
                <c:pt idx="1576" formatCode="General">
                  <c:v>1835.925</c:v>
                </c:pt>
                <c:pt idx="1577" formatCode="General">
                  <c:v>1834.925</c:v>
                </c:pt>
                <c:pt idx="1578" formatCode="General">
                  <c:v>1841.4749999999999</c:v>
                </c:pt>
                <c:pt idx="1579" formatCode="General">
                  <c:v>1840.575</c:v>
                </c:pt>
                <c:pt idx="1580" formatCode="General">
                  <c:v>1811.125</c:v>
                </c:pt>
                <c:pt idx="1581" formatCode="General">
                  <c:v>1789.1750000000002</c:v>
                </c:pt>
                <c:pt idx="1582" formatCode="General">
                  <c:v>1792.925</c:v>
                </c:pt>
                <c:pt idx="1583" formatCode="General">
                  <c:v>1803.175</c:v>
                </c:pt>
                <c:pt idx="1584" formatCode="General">
                  <c:v>1802.825</c:v>
                </c:pt>
                <c:pt idx="1585" formatCode="General">
                  <c:v>1798.2249999999999</c:v>
                </c:pt>
                <c:pt idx="1586" formatCode="General">
                  <c:v>1809.625</c:v>
                </c:pt>
                <c:pt idx="1587" formatCode="General">
                  <c:v>1812.35</c:v>
                </c:pt>
                <c:pt idx="1588" formatCode="General">
                  <c:v>1821.8</c:v>
                </c:pt>
                <c:pt idx="1589" formatCode="General">
                  <c:v>1827.9499999999998</c:v>
                </c:pt>
                <c:pt idx="1590" formatCode="General">
                  <c:v>1833.8249999999998</c:v>
                </c:pt>
                <c:pt idx="1591" formatCode="General">
                  <c:v>1828.7</c:v>
                </c:pt>
                <c:pt idx="1592" formatCode="General">
                  <c:v>1860.9749999999999</c:v>
                </c:pt>
                <c:pt idx="1593" formatCode="General">
                  <c:v>1851.8249999999998</c:v>
                </c:pt>
                <c:pt idx="1594" formatCode="General">
                  <c:v>1858.5</c:v>
                </c:pt>
                <c:pt idx="1595" formatCode="General">
                  <c:v>1890</c:v>
                </c:pt>
                <c:pt idx="1596" formatCode="General">
                  <c:v>1890.2750000000001</c:v>
                </c:pt>
                <c:pt idx="1597" formatCode="General">
                  <c:v>1894.95</c:v>
                </c:pt>
                <c:pt idx="1598" formatCode="General">
                  <c:v>1897.55</c:v>
                </c:pt>
                <c:pt idx="1599" formatCode="General">
                  <c:v>1900.2</c:v>
                </c:pt>
                <c:pt idx="1600" formatCode="General">
                  <c:v>1952.3249999999998</c:v>
                </c:pt>
                <c:pt idx="1601" formatCode="General">
                  <c:v>1898.4749999999999</c:v>
                </c:pt>
                <c:pt idx="1602" formatCode="General">
                  <c:v>1906.5749999999998</c:v>
                </c:pt>
                <c:pt idx="1603" formatCode="General">
                  <c:v>1921.2249999999999</c:v>
                </c:pt>
                <c:pt idx="1604" formatCode="General">
                  <c:v>1927.25</c:v>
                </c:pt>
                <c:pt idx="1605" formatCode="General">
                  <c:v>1932.5</c:v>
                </c:pt>
                <c:pt idx="1606" formatCode="General">
                  <c:v>1944.55</c:v>
                </c:pt>
                <c:pt idx="1607" formatCode="General">
                  <c:v>1990.1</c:v>
                </c:pt>
                <c:pt idx="1608" formatCode="General">
                  <c:v>2023.0250000000001</c:v>
                </c:pt>
                <c:pt idx="1609" formatCode="General">
                  <c:v>2003.0250000000001</c:v>
                </c:pt>
                <c:pt idx="1610" formatCode="General">
                  <c:v>1997.125</c:v>
                </c:pt>
                <c:pt idx="1611" formatCode="General">
                  <c:v>1985.075</c:v>
                </c:pt>
                <c:pt idx="1612" formatCode="General">
                  <c:v>1957.8249999999998</c:v>
                </c:pt>
                <c:pt idx="1613" formatCode="General">
                  <c:v>1921.2</c:v>
                </c:pt>
                <c:pt idx="1614" formatCode="General">
                  <c:v>1915.9749999999999</c:v>
                </c:pt>
                <c:pt idx="1615" formatCode="General">
                  <c:v>1945.5250000000001</c:v>
                </c:pt>
                <c:pt idx="1616" formatCode="General">
                  <c:v>1934.35</c:v>
                </c:pt>
                <c:pt idx="1617" formatCode="General">
                  <c:v>1930.05</c:v>
                </c:pt>
                <c:pt idx="1618" formatCode="General">
                  <c:v>1922.3</c:v>
                </c:pt>
                <c:pt idx="1619" formatCode="General">
                  <c:v>1931.95</c:v>
                </c:pt>
                <c:pt idx="1620" formatCode="General">
                  <c:v>1955.5500000000002</c:v>
                </c:pt>
                <c:pt idx="1621" formatCode="General">
                  <c:v>1955.2249999999999</c:v>
                </c:pt>
                <c:pt idx="1622" formatCode="General">
                  <c:v>1932.0250000000001</c:v>
                </c:pt>
                <c:pt idx="1623" formatCode="General">
                  <c:v>1910.5250000000001</c:v>
                </c:pt>
                <c:pt idx="1624" formatCode="General">
                  <c:v>1925.8249999999998</c:v>
                </c:pt>
                <c:pt idx="1625" formatCode="General">
                  <c:v>1933.125</c:v>
                </c:pt>
                <c:pt idx="1626" formatCode="General">
                  <c:v>1931.375</c:v>
                </c:pt>
                <c:pt idx="1627" formatCode="General">
                  <c:v>1928.6999999999998</c:v>
                </c:pt>
                <c:pt idx="1628" formatCode="General">
                  <c:v>1936.75</c:v>
                </c:pt>
                <c:pt idx="1629" formatCode="General">
                  <c:v>1929.575</c:v>
                </c:pt>
                <c:pt idx="1630" formatCode="General">
                  <c:v>1929.4</c:v>
                </c:pt>
                <c:pt idx="1631" formatCode="General">
                  <c:v>1936.3000000000002</c:v>
                </c:pt>
                <c:pt idx="1632" formatCode="General">
                  <c:v>1954.1999999999998</c:v>
                </c:pt>
                <c:pt idx="1633" formatCode="General">
                  <c:v>1956.125</c:v>
                </c:pt>
                <c:pt idx="1634" formatCode="General">
                  <c:v>1976</c:v>
                </c:pt>
                <c:pt idx="1635" formatCode="General">
                  <c:v>1966.925</c:v>
                </c:pt>
                <c:pt idx="1636" formatCode="General">
                  <c:v>1969.9749999999999</c:v>
                </c:pt>
                <c:pt idx="1637" formatCode="General">
                  <c:v>1948.55</c:v>
                </c:pt>
                <c:pt idx="1638" formatCode="General">
                  <c:v>1944.825</c:v>
                </c:pt>
                <c:pt idx="1639" formatCode="General">
                  <c:v>1941.7750000000001</c:v>
                </c:pt>
                <c:pt idx="1640" formatCode="General">
                  <c:v>1906.85</c:v>
                </c:pt>
                <c:pt idx="1641" formatCode="General">
                  <c:v>1904</c:v>
                </c:pt>
                <c:pt idx="1642" formatCode="General">
                  <c:v>1890.9749999999999</c:v>
                </c:pt>
                <c:pt idx="1643" formatCode="General">
                  <c:v>1889.25</c:v>
                </c:pt>
                <c:pt idx="1644" formatCode="General">
                  <c:v>1913.375</c:v>
                </c:pt>
                <c:pt idx="1645" formatCode="General">
                  <c:v>1863.8000000000002</c:v>
                </c:pt>
                <c:pt idx="1646" formatCode="General">
                  <c:v>1866.1750000000002</c:v>
                </c:pt>
                <c:pt idx="1647" formatCode="General">
                  <c:v>1893.75</c:v>
                </c:pt>
                <c:pt idx="1648" formatCode="General">
                  <c:v>1883.3249999999998</c:v>
                </c:pt>
                <c:pt idx="1649" formatCode="General">
                  <c:v>1863.15</c:v>
                </c:pt>
                <c:pt idx="1650" formatCode="General">
                  <c:v>1859.8</c:v>
                </c:pt>
                <c:pt idx="1651" formatCode="General">
                  <c:v>1851.85</c:v>
                </c:pt>
                <c:pt idx="1652" formatCode="General">
                  <c:v>1843.9</c:v>
                </c:pt>
                <c:pt idx="1653" formatCode="General">
                  <c:v>1817.875</c:v>
                </c:pt>
                <c:pt idx="1654" formatCode="General">
                  <c:v>1807.65</c:v>
                </c:pt>
                <c:pt idx="1655" formatCode="General">
                  <c:v>1826.5250000000001</c:v>
                </c:pt>
                <c:pt idx="1656" formatCode="General">
                  <c:v>1814.575</c:v>
                </c:pt>
                <c:pt idx="1657" formatCode="General">
                  <c:v>1834.7750000000001</c:v>
                </c:pt>
                <c:pt idx="1658" formatCode="General">
                  <c:v>1840.25</c:v>
                </c:pt>
                <c:pt idx="1659" formatCode="General">
                  <c:v>1860.25</c:v>
                </c:pt>
                <c:pt idx="1660" formatCode="General">
                  <c:v>1862.85</c:v>
                </c:pt>
                <c:pt idx="1661" formatCode="General">
                  <c:v>1853.125</c:v>
                </c:pt>
                <c:pt idx="1662" formatCode="General">
                  <c:v>1846.7</c:v>
                </c:pt>
                <c:pt idx="1663" formatCode="General">
                  <c:v>1855.375</c:v>
                </c:pt>
                <c:pt idx="1664" formatCode="General">
                  <c:v>1856.1</c:v>
                </c:pt>
                <c:pt idx="1665" formatCode="General">
                  <c:v>1846.5500000000002</c:v>
                </c:pt>
                <c:pt idx="1666" formatCode="General">
                  <c:v>1837.3000000000002</c:v>
                </c:pt>
                <c:pt idx="1667" formatCode="General">
                  <c:v>1849.35</c:v>
                </c:pt>
                <c:pt idx="1668" formatCode="General">
                  <c:v>1848.1999999999998</c:v>
                </c:pt>
                <c:pt idx="1669" formatCode="General">
                  <c:v>1850.65</c:v>
                </c:pt>
                <c:pt idx="1670" formatCode="General">
                  <c:v>1847.05</c:v>
                </c:pt>
                <c:pt idx="1671" formatCode="General">
                  <c:v>1836.675</c:v>
                </c:pt>
                <c:pt idx="1672" formatCode="General">
                  <c:v>1843.4</c:v>
                </c:pt>
                <c:pt idx="1673" formatCode="General">
                  <c:v>1820.9749999999999</c:v>
                </c:pt>
                <c:pt idx="1674" formatCode="General">
                  <c:v>1823.45</c:v>
                </c:pt>
                <c:pt idx="1675" formatCode="General">
                  <c:v>1829.0250000000001</c:v>
                </c:pt>
                <c:pt idx="1676" formatCode="General">
                  <c:v>1845.6999999999998</c:v>
                </c:pt>
                <c:pt idx="1677" formatCode="General">
                  <c:v>1838.85</c:v>
                </c:pt>
                <c:pt idx="1678" formatCode="General">
                  <c:v>1838.375</c:v>
                </c:pt>
                <c:pt idx="1679" formatCode="General">
                  <c:v>1834.5749999999998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86-4784-950C-E51FE859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78592"/>
        <c:axId val="488956520"/>
      </c:lineChart>
      <c:dateAx>
        <c:axId val="522078592"/>
        <c:scaling>
          <c:orientation val="minMax"/>
          <c:max val="44653"/>
          <c:min val="42370"/>
        </c:scaling>
        <c:delete val="1"/>
        <c:axPos val="b"/>
        <c:numFmt formatCode="[$-419]mmmm\ yy;@" sourceLinked="0"/>
        <c:majorTickMark val="cross"/>
        <c:minorTickMark val="none"/>
        <c:tickLblPos val="nextTo"/>
        <c:crossAx val="488956520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488956520"/>
        <c:scaling>
          <c:orientation val="minMax"/>
          <c:min val="700"/>
        </c:scaling>
        <c:delete val="0"/>
        <c:axPos val="l"/>
        <c:numFmt formatCode="0.0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078592"/>
        <c:crossesAt val="1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Объемы!$B$5:$C$5</c:f>
              <c:strCache>
                <c:ptCount val="2"/>
                <c:pt idx="0">
                  <c:v>Золото,</c:v>
                </c:pt>
                <c:pt idx="1">
                  <c:v>тыс. унц.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28087531924224E-2"/>
                  <c:y val="-5.9195408549308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9A-44E4-BF1C-D02D844ED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6м 2023</c:v>
                </c:pt>
                <c:pt idx="9">
                  <c:v>6м 2024</c:v>
                </c:pt>
              </c:strCache>
            </c:strRef>
          </c:cat>
          <c:val>
            <c:numRef>
              <c:f>Объемы!$D$5:$M$5</c:f>
              <c:numCache>
                <c:formatCode>0</c:formatCode>
                <c:ptCount val="10"/>
                <c:pt idx="0">
                  <c:v>386</c:v>
                </c:pt>
                <c:pt idx="1">
                  <c:v>579</c:v>
                </c:pt>
                <c:pt idx="2">
                  <c:v>729.59748510000009</c:v>
                </c:pt>
                <c:pt idx="3">
                  <c:v>938.67630900000006</c:v>
                </c:pt>
                <c:pt idx="4">
                  <c:v>1078.4182040482247</c:v>
                </c:pt>
                <c:pt idx="5">
                  <c:v>1641.3243377344884</c:v>
                </c:pt>
                <c:pt idx="6">
                  <c:v>1786.0721271520356</c:v>
                </c:pt>
                <c:pt idx="7">
                  <c:v>1566</c:v>
                </c:pt>
                <c:pt idx="8">
                  <c:v>736</c:v>
                </c:pt>
                <c:pt idx="9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A-44E4-BF1C-D02D844ED4C9}"/>
            </c:ext>
          </c:extLst>
        </c:ser>
        <c:ser>
          <c:idx val="2"/>
          <c:order val="2"/>
          <c:tx>
            <c:strRef>
              <c:f>Объемы!$B$7:$C$7</c:f>
              <c:strCache>
                <c:ptCount val="2"/>
                <c:pt idx="0">
                  <c:v>Серебро</c:v>
                </c:pt>
                <c:pt idx="1">
                  <c:v>тыс. унц.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6м 2023</c:v>
                </c:pt>
                <c:pt idx="9">
                  <c:v>6м 2024</c:v>
                </c:pt>
              </c:strCache>
            </c:strRef>
          </c:cat>
          <c:val>
            <c:numRef>
              <c:f>Объемы!$D$7:$M$7</c:f>
              <c:numCache>
                <c:formatCode>0</c:formatCode>
                <c:ptCount val="10"/>
                <c:pt idx="0">
                  <c:v>121.42516170410892</c:v>
                </c:pt>
                <c:pt idx="1">
                  <c:v>468.04907353637071</c:v>
                </c:pt>
                <c:pt idx="2">
                  <c:v>199.8531036</c:v>
                </c:pt>
                <c:pt idx="3">
                  <c:v>225.68002749999999</c:v>
                </c:pt>
                <c:pt idx="4">
                  <c:v>288.38263219999999</c:v>
                </c:pt>
                <c:pt idx="5">
                  <c:v>206.52548174292852</c:v>
                </c:pt>
                <c:pt idx="6">
                  <c:v>267.06459420639436</c:v>
                </c:pt>
                <c:pt idx="7">
                  <c:v>294</c:v>
                </c:pt>
                <c:pt idx="8">
                  <c:v>61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A-44E4-BF1C-D02D844ED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1"/>
        <c:overlap val="-100"/>
        <c:axId val="488954560"/>
        <c:axId val="488952600"/>
      </c:barChart>
      <c:barChart>
        <c:barDir val="col"/>
        <c:grouping val="clustered"/>
        <c:varyColors val="0"/>
        <c:ser>
          <c:idx val="0"/>
          <c:order val="1"/>
          <c:tx>
            <c:strRef>
              <c:f>Объемы!$B$6:$C$6</c:f>
              <c:strCache>
                <c:ptCount val="2"/>
                <c:pt idx="0">
                  <c:v>Кремний</c:v>
                </c:pt>
                <c:pt idx="1">
                  <c:v>тыс тонн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9463605699539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9A-44E4-BF1C-D02D844ED4C9}"/>
                </c:ext>
              </c:extLst>
            </c:dLbl>
            <c:dLbl>
              <c:idx val="3"/>
              <c:layout>
                <c:manualLayout>
                  <c:x val="0"/>
                  <c:y val="-3.9463605699539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9A-44E4-BF1C-D02D844ED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6м 2023</c:v>
                </c:pt>
                <c:pt idx="9">
                  <c:v>6м 2024</c:v>
                </c:pt>
              </c:strCache>
            </c:strRef>
          </c:cat>
          <c:val>
            <c:numRef>
              <c:f>Объемы!$D$6:$M$6</c:f>
              <c:numCache>
                <c:formatCode>#,##0</c:formatCode>
                <c:ptCount val="10"/>
                <c:pt idx="0">
                  <c:v>19.513000000000002</c:v>
                </c:pt>
                <c:pt idx="1">
                  <c:v>12.731999999999999</c:v>
                </c:pt>
                <c:pt idx="2">
                  <c:v>14.407999999999999</c:v>
                </c:pt>
                <c:pt idx="3">
                  <c:v>14.134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9A-44E4-BF1C-D02D844ED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"/>
        <c:axId val="488955344"/>
        <c:axId val="488954952"/>
      </c:barChart>
      <c:catAx>
        <c:axId val="4889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2600"/>
        <c:crosses val="autoZero"/>
        <c:auto val="1"/>
        <c:lblAlgn val="ctr"/>
        <c:lblOffset val="100"/>
        <c:noMultiLvlLbl val="0"/>
      </c:catAx>
      <c:valAx>
        <c:axId val="488952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4560"/>
        <c:crosses val="autoZero"/>
        <c:crossBetween val="between"/>
      </c:valAx>
      <c:valAx>
        <c:axId val="488954952"/>
        <c:scaling>
          <c:orientation val="minMax"/>
          <c:max val="100"/>
        </c:scaling>
        <c:delete val="0"/>
        <c:axPos val="r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5344"/>
        <c:crosses val="max"/>
        <c:crossBetween val="between"/>
      </c:valAx>
      <c:catAx>
        <c:axId val="48895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8954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3640601962443"/>
          <c:y val="5.0574613155547947E-2"/>
          <c:w val="0.44338016596105467"/>
          <c:h val="0.6931001900624490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7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3640601962443"/>
          <c:y val="5.0574613155547947E-2"/>
          <c:w val="0.44338016596105467"/>
          <c:h val="0.6931001900624490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7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4636775080583"/>
          <c:y val="5.057471264367816E-2"/>
          <c:w val="0.5956494401380108"/>
          <c:h val="0.90406369203849524"/>
        </c:manualLayout>
      </c:layout>
      <c:doughnutChart>
        <c:varyColors val="1"/>
        <c:ser>
          <c:idx val="0"/>
          <c:order val="0"/>
          <c:tx>
            <c:strRef>
              <c:f>Capex!$C$2</c:f>
              <c:strCache>
                <c:ptCount val="1"/>
                <c:pt idx="0">
                  <c:v>6M2022 - факт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9E3A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02-4F95-B86B-2636E622EB2A}"/>
              </c:ext>
            </c:extLst>
          </c:dPt>
          <c:dPt>
            <c:idx val="1"/>
            <c:bubble3D val="0"/>
            <c:explosion val="14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02-4F95-B86B-2636E622EB2A}"/>
              </c:ext>
            </c:extLst>
          </c:dPt>
          <c:dPt>
            <c:idx val="2"/>
            <c:bubble3D val="0"/>
            <c:explosion val="14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02-4F95-B86B-2636E622E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02-4F95-B86B-2636E622EB2A}"/>
              </c:ext>
            </c:extLst>
          </c:dPt>
          <c:dPt>
            <c:idx val="4"/>
            <c:bubble3D val="0"/>
            <c:spPr>
              <a:solidFill>
                <a:srgbClr val="FFA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02-4F95-B86B-2636E622EB2A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402-4F95-B86B-2636E622EB2A}"/>
              </c:ext>
            </c:extLst>
          </c:dPt>
          <c:dLbls>
            <c:dLbl>
              <c:idx val="0"/>
              <c:layout>
                <c:manualLayout>
                  <c:x val="0.18708013005264892"/>
                  <c:y val="-0.14413304616047606"/>
                </c:manualLayout>
              </c:layout>
              <c:tx>
                <c:rich>
                  <a:bodyPr/>
                  <a:lstStyle/>
                  <a:p>
                    <a:fld id="{08C5EDFB-1622-43CD-A551-AC64FE67B4F9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5B19A5FC-3F89-44AE-B8F9-9D672C4898CA}" type="PERCENTAGE">
                      <a:rPr lang="en-US" sz="1000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02-4F95-B86B-2636E622EB2A}"/>
                </c:ext>
              </c:extLst>
            </c:dLbl>
            <c:dLbl>
              <c:idx val="1"/>
              <c:layout>
                <c:manualLayout>
                  <c:x val="-0.18396238896698999"/>
                  <c:y val="-0.13013469396045105"/>
                </c:manualLayout>
              </c:layout>
              <c:tx>
                <c:rich>
                  <a:bodyPr/>
                  <a:lstStyle/>
                  <a:p>
                    <a:fld id="{0C5EFB38-603C-4EF0-9962-92066006190A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F755B8C4-A76C-4E0D-845E-5071C8B8591B}" type="PERCENTAGE">
                      <a:rPr lang="en-US" sz="1000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02-4F95-B86B-2636E622EB2A}"/>
                </c:ext>
              </c:extLst>
            </c:dLbl>
            <c:dLbl>
              <c:idx val="2"/>
              <c:layout>
                <c:manualLayout>
                  <c:x val="0.1446074700890127"/>
                  <c:y val="-3.0897132598446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5931055-FE90-467D-8F54-98D290D7CFA5}" type="VALUE">
                      <a:rPr lang="en-US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baseline="0" dirty="0"/>
                      <a:t>; </a:t>
                    </a:r>
                    <a:fld id="{EA30655C-E77F-44EA-8959-DFEE74CD6AB1}" type="PERCENTAGE">
                      <a:rPr lang="en-US" sz="1000" baseline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1647580348951"/>
                      <c:h val="0.198933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02-4F95-B86B-2636E622EB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2-4F95-B86B-2636E622EB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2-4F95-B86B-2636E622EB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02-4F95-B86B-2636E622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Capex!$B$3:$B$8</c:f>
              <c:strCache>
                <c:ptCount val="6"/>
                <c:pt idx="0">
                  <c:v>Шалкия</c:v>
                </c:pt>
                <c:pt idx="1">
                  <c:v>Алайгыр</c:v>
                </c:pt>
                <c:pt idx="2">
                  <c:v>Северный Катпар и Верхние Кайракты</c:v>
                </c:pt>
                <c:pt idx="3">
                  <c:v>Масальское месторождение</c:v>
                </c:pt>
                <c:pt idx="4">
                  <c:v>ГРР</c:v>
                </c:pt>
                <c:pt idx="5">
                  <c:v>Темир (запуск)</c:v>
                </c:pt>
              </c:strCache>
            </c:strRef>
          </c:cat>
          <c:val>
            <c:numRef>
              <c:f>Capex!$C$3:$C$8</c:f>
              <c:numCache>
                <c:formatCode>_-* #\ ##0\ _₽_-;\-* #\ ##0\ _₽_-;_-* "-"??\ _₽_-;_-@_-</c:formatCode>
                <c:ptCount val="6"/>
                <c:pt idx="0">
                  <c:v>9378</c:v>
                </c:pt>
                <c:pt idx="1">
                  <c:v>376</c:v>
                </c:pt>
                <c:pt idx="2">
                  <c:v>145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02-4F95-B86B-2636E622E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8B41B7B-3BF3-4AB1-9714-DD2CF0F58B0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7B713B4-6F45-498B-BED5-454F5D057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13B4-6F45-498B-BED5-454F5D0574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13B4-6F45-498B-BED5-454F5D0574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6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713B4-6F45-498B-BED5-454F5D057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B26-9899-4255-A5F4-416DD7B611D3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8392-4BC6-42D4-95F8-8C02FE22AA19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8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477-F135-49CA-83F7-6803C5E55941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9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874D-AFE4-409F-893A-12A6F0F48F41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2BC-EE51-440D-B8C0-E7A53479BFF2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EE64-D184-4F16-BB3A-E3AA323F9870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105-C690-45B7-8814-EEF372043C86}" type="datetime1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FD2A-B723-422C-BBEA-2F9DE979F518}" type="datetime1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37-81E9-4AC5-95AD-B2BED9A3C014}" type="datetime1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75E7-9EA1-45B7-A118-C9CB72265240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7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6EF2-09C3-4E90-9B1D-973F79999946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34A7-87FE-4D82-A762-F256F06D9760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6"/>
          <p:cNvSpPr/>
          <p:nvPr/>
        </p:nvSpPr>
        <p:spPr>
          <a:xfrm flipH="1">
            <a:off x="4152752" y="1442066"/>
            <a:ext cx="1823655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Rectangle 105"/>
          <p:cNvSpPr/>
          <p:nvPr/>
        </p:nvSpPr>
        <p:spPr>
          <a:xfrm flipH="1">
            <a:off x="4038654" y="2987083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Rectangle 119"/>
          <p:cNvSpPr/>
          <p:nvPr/>
        </p:nvSpPr>
        <p:spPr>
          <a:xfrm flipH="1">
            <a:off x="4171742" y="4490199"/>
            <a:ext cx="1792594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Chart 1"/>
          <p:cNvGraphicFramePr>
            <a:graphicFrameLocks/>
          </p:cNvGraphicFramePr>
          <p:nvPr/>
        </p:nvGraphicFramePr>
        <p:xfrm>
          <a:off x="6336202" y="1076324"/>
          <a:ext cx="5444225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1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Основные показатели деятельности*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09809" y="6429414"/>
            <a:ext cx="1022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* Ф – факт и процент прироста по отношению к аналогичному периоду прошлого года, П – план и степень выполнения плана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2522" y="1321309"/>
            <a:ext cx="5673165" cy="504687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6440422" y="1407107"/>
            <a:ext cx="2719000" cy="275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результаты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0250" y="4207675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Rectangle 50"/>
          <p:cNvSpPr/>
          <p:nvPr/>
        </p:nvSpPr>
        <p:spPr>
          <a:xfrm>
            <a:off x="7575962" y="4136827"/>
            <a:ext cx="261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Золото, тыс. унций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331247" y="4206886"/>
            <a:ext cx="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53"/>
          <p:cNvSpPr/>
          <p:nvPr/>
        </p:nvSpPr>
        <p:spPr>
          <a:xfrm>
            <a:off x="9456959" y="4136038"/>
            <a:ext cx="261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Кремний, тыс. тонн</a:t>
            </a:r>
          </a:p>
        </p:txBody>
      </p:sp>
      <p:sp>
        <p:nvSpPr>
          <p:cNvPr id="57" name="Minus 56"/>
          <p:cNvSpPr/>
          <p:nvPr/>
        </p:nvSpPr>
        <p:spPr>
          <a:xfrm>
            <a:off x="9331247" y="4413520"/>
            <a:ext cx="144000" cy="72000"/>
          </a:xfrm>
          <a:prstGeom prst="mathMinus">
            <a:avLst/>
          </a:prstGeom>
          <a:solidFill>
            <a:srgbClr val="FF6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456959" y="4342672"/>
            <a:ext cx="261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Золото,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за унцию (рынок)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450250" y="4413520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ectangle 87"/>
          <p:cNvSpPr/>
          <p:nvPr/>
        </p:nvSpPr>
        <p:spPr>
          <a:xfrm>
            <a:off x="7575962" y="4342672"/>
            <a:ext cx="261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Серебро, тыс. унций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07346" y="1318591"/>
            <a:ext cx="1908000" cy="0"/>
          </a:xfrm>
          <a:prstGeom prst="line">
            <a:avLst/>
          </a:prstGeom>
          <a:ln w="635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Rectangle 91"/>
          <p:cNvSpPr/>
          <p:nvPr/>
        </p:nvSpPr>
        <p:spPr>
          <a:xfrm>
            <a:off x="4565310" y="1593243"/>
            <a:ext cx="1613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серебра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566920" y="2426781"/>
            <a:ext cx="1595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тыс. унций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Rectangle 106"/>
          <p:cNvSpPr/>
          <p:nvPr/>
        </p:nvSpPr>
        <p:spPr>
          <a:xfrm>
            <a:off x="4585895" y="3144922"/>
            <a:ext cx="1750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535828" y="3915993"/>
            <a:ext cx="1595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млрд тенге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637858" y="4653232"/>
            <a:ext cx="1750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Займы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6929" y="5444019"/>
            <a:ext cx="1595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млн тенге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/>
          <p:nvPr/>
        </p:nvSpPr>
        <p:spPr>
          <a:xfrm>
            <a:off x="497838" y="240089"/>
            <a:ext cx="1128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«НГК «Тау-Кен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Самрук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675858"/>
              </p:ext>
            </p:extLst>
          </p:nvPr>
        </p:nvGraphicFramePr>
        <p:xfrm>
          <a:off x="5842000" y="2188009"/>
          <a:ext cx="6231555" cy="193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езультаты финансово-хозяйственной деятельности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6 месяцев 2024 года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13"/>
          <p:cNvSpPr/>
          <p:nvPr/>
        </p:nvSpPr>
        <p:spPr>
          <a:xfrm flipH="1">
            <a:off x="1408328" y="1444882"/>
            <a:ext cx="1790045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Rectangle 59"/>
          <p:cNvSpPr/>
          <p:nvPr/>
        </p:nvSpPr>
        <p:spPr>
          <a:xfrm>
            <a:off x="1778489" y="1603975"/>
            <a:ext cx="152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золота</a:t>
            </a:r>
          </a:p>
        </p:txBody>
      </p:sp>
      <p:sp>
        <p:nvSpPr>
          <p:cNvPr id="70" name="Rectangle 90"/>
          <p:cNvSpPr/>
          <p:nvPr/>
        </p:nvSpPr>
        <p:spPr>
          <a:xfrm>
            <a:off x="1764920" y="2409555"/>
            <a:ext cx="12279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тыс. унций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entagon 14"/>
          <p:cNvSpPr/>
          <p:nvPr/>
        </p:nvSpPr>
        <p:spPr>
          <a:xfrm>
            <a:off x="756920" y="1449681"/>
            <a:ext cx="1008000" cy="1251602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60"/>
          <p:cNvSpPr/>
          <p:nvPr/>
        </p:nvSpPr>
        <p:spPr>
          <a:xfrm>
            <a:off x="756920" y="1598480"/>
            <a:ext cx="8976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830 </a:t>
            </a:r>
            <a:r>
              <a:rPr lang="ru-RU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770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050" i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Rectangle 47"/>
          <p:cNvSpPr/>
          <p:nvPr/>
        </p:nvSpPr>
        <p:spPr>
          <a:xfrm>
            <a:off x="551180" y="1394010"/>
            <a:ext cx="416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5725" algn="ctr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ru-RU" sz="105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entagon 94"/>
          <p:cNvSpPr/>
          <p:nvPr/>
        </p:nvSpPr>
        <p:spPr>
          <a:xfrm>
            <a:off x="3497482" y="1442066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ectangle 95"/>
          <p:cNvSpPr/>
          <p:nvPr/>
        </p:nvSpPr>
        <p:spPr>
          <a:xfrm>
            <a:off x="3551618" y="1613489"/>
            <a:ext cx="7541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-93%</a:t>
            </a:r>
            <a:endParaRPr lang="en-US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  <a:p>
            <a:pPr marL="72000" algn="ctr"/>
            <a:r>
              <a:rPr lang="ru-RU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82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97"/>
          <p:cNvSpPr/>
          <p:nvPr/>
        </p:nvSpPr>
        <p:spPr>
          <a:xfrm>
            <a:off x="3291742" y="1388416"/>
            <a:ext cx="416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5725" algn="ctr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ru-RU" sz="105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98"/>
          <p:cNvSpPr/>
          <p:nvPr/>
        </p:nvSpPr>
        <p:spPr>
          <a:xfrm flipH="1">
            <a:off x="1285002" y="2981546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ectangle 99"/>
          <p:cNvSpPr/>
          <p:nvPr/>
        </p:nvSpPr>
        <p:spPr>
          <a:xfrm>
            <a:off x="1780495" y="3140933"/>
            <a:ext cx="114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</a:p>
        </p:txBody>
      </p:sp>
      <p:sp>
        <p:nvSpPr>
          <p:cNvPr id="86" name="Rectangle 100"/>
          <p:cNvSpPr/>
          <p:nvPr/>
        </p:nvSpPr>
        <p:spPr>
          <a:xfrm>
            <a:off x="1767780" y="3911978"/>
            <a:ext cx="1595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млрд тенге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entagon 101"/>
          <p:cNvSpPr/>
          <p:nvPr/>
        </p:nvSpPr>
        <p:spPr>
          <a:xfrm>
            <a:off x="769548" y="2981547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ectangle 102"/>
          <p:cNvSpPr/>
          <p:nvPr/>
        </p:nvSpPr>
        <p:spPr>
          <a:xfrm>
            <a:off x="806430" y="3155075"/>
            <a:ext cx="7541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407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93" name="Oval 103"/>
          <p:cNvSpPr/>
          <p:nvPr/>
        </p:nvSpPr>
        <p:spPr>
          <a:xfrm>
            <a:off x="597991" y="2830718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Pentagon 108"/>
          <p:cNvSpPr/>
          <p:nvPr/>
        </p:nvSpPr>
        <p:spPr>
          <a:xfrm>
            <a:off x="3497800" y="2987083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Rectangle 109"/>
          <p:cNvSpPr/>
          <p:nvPr/>
        </p:nvSpPr>
        <p:spPr>
          <a:xfrm>
            <a:off x="3431496" y="3154217"/>
            <a:ext cx="9705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30 977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2 707%</a:t>
            </a:r>
            <a:endParaRPr lang="en-US" sz="105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5 952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r>
              <a:rPr lang="en-US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5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10"/>
          <p:cNvSpPr/>
          <p:nvPr/>
        </p:nvSpPr>
        <p:spPr>
          <a:xfrm>
            <a:off x="3326243" y="283903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Graphic 12" descr="Bar graph with upward trend">
            <a:extLst>
              <a:ext uri="{FF2B5EF4-FFF2-40B4-BE49-F238E27FC236}">
                <a16:creationId xmlns:a16="http://schemas.microsoft.com/office/drawing/2014/main" id="{46645A48-07FE-400C-AC8C-23B2B0420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5439" y="2904408"/>
            <a:ext cx="324000" cy="324000"/>
          </a:xfrm>
          <a:prstGeom prst="rect">
            <a:avLst/>
          </a:prstGeom>
        </p:spPr>
      </p:pic>
      <p:sp>
        <p:nvSpPr>
          <p:cNvPr id="128" name="Rectangle 112"/>
          <p:cNvSpPr/>
          <p:nvPr/>
        </p:nvSpPr>
        <p:spPr>
          <a:xfrm flipH="1">
            <a:off x="1257173" y="4494134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Rectangle 113"/>
          <p:cNvSpPr/>
          <p:nvPr/>
        </p:nvSpPr>
        <p:spPr>
          <a:xfrm>
            <a:off x="1764920" y="4685774"/>
            <a:ext cx="1750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14"/>
          <p:cNvSpPr/>
          <p:nvPr/>
        </p:nvSpPr>
        <p:spPr>
          <a:xfrm>
            <a:off x="1760928" y="5444020"/>
            <a:ext cx="1595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млн тенге</a:t>
            </a:r>
            <a:endParaRPr lang="ru-RU" sz="1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Pentagon 115"/>
          <p:cNvSpPr/>
          <p:nvPr/>
        </p:nvSpPr>
        <p:spPr>
          <a:xfrm>
            <a:off x="741719" y="4494134"/>
            <a:ext cx="1008000" cy="1256400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Rectangle 116"/>
          <p:cNvSpPr/>
          <p:nvPr/>
        </p:nvSpPr>
        <p:spPr>
          <a:xfrm>
            <a:off x="719310" y="4682859"/>
            <a:ext cx="9949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9 899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29 500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5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17"/>
          <p:cNvSpPr/>
          <p:nvPr/>
        </p:nvSpPr>
        <p:spPr>
          <a:xfrm>
            <a:off x="570162" y="434330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4" name="Graphic 10" descr="Excavator">
            <a:extLst>
              <a:ext uri="{FF2B5EF4-FFF2-40B4-BE49-F238E27FC236}">
                <a16:creationId xmlns:a16="http://schemas.microsoft.com/office/drawing/2014/main" id="{AD602F20-26B3-4ED0-AB19-3A685CB88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524" y="4373298"/>
            <a:ext cx="360000" cy="360000"/>
          </a:xfrm>
          <a:prstGeom prst="rect">
            <a:avLst/>
          </a:prstGeom>
        </p:spPr>
      </p:pic>
      <p:sp>
        <p:nvSpPr>
          <p:cNvPr id="136" name="Pentagon 122"/>
          <p:cNvSpPr/>
          <p:nvPr/>
        </p:nvSpPr>
        <p:spPr>
          <a:xfrm>
            <a:off x="3497482" y="4490199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Rectangle 123"/>
          <p:cNvSpPr/>
          <p:nvPr/>
        </p:nvSpPr>
        <p:spPr>
          <a:xfrm>
            <a:off x="3505018" y="4658173"/>
            <a:ext cx="9766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71 246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lang="en-US" sz="105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82 782    </a:t>
            </a:r>
            <a:r>
              <a:rPr lang="ru-RU" sz="10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-14%</a:t>
            </a:r>
          </a:p>
        </p:txBody>
      </p:sp>
      <p:sp>
        <p:nvSpPr>
          <p:cNvPr id="138" name="Oval 124"/>
          <p:cNvSpPr/>
          <p:nvPr/>
        </p:nvSpPr>
        <p:spPr>
          <a:xfrm>
            <a:off x="3325925" y="434214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9" name="Graphic 6" descr="Dollar">
            <a:extLst>
              <a:ext uri="{FF2B5EF4-FFF2-40B4-BE49-F238E27FC236}">
                <a16:creationId xmlns:a16="http://schemas.microsoft.com/office/drawing/2014/main" id="{F05753C4-87CC-43F7-AA41-D189196309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8882" y="4411532"/>
            <a:ext cx="288000" cy="288000"/>
          </a:xfrm>
          <a:prstGeom prst="rect">
            <a:avLst/>
          </a:prstGeom>
          <a:solidFill>
            <a:srgbClr val="F9E3AE"/>
          </a:solidFill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3" y="2885198"/>
            <a:ext cx="340327" cy="340327"/>
          </a:xfrm>
          <a:prstGeom prst="rect">
            <a:avLst/>
          </a:prstGeom>
        </p:spPr>
      </p:pic>
      <p:sp>
        <p:nvSpPr>
          <p:cNvPr id="141" name="Rectangle 54"/>
          <p:cNvSpPr/>
          <p:nvPr/>
        </p:nvSpPr>
        <p:spPr>
          <a:xfrm>
            <a:off x="6257780" y="4624888"/>
            <a:ext cx="5522648" cy="1670233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spAutoFit/>
          </a:bodyPr>
          <a:lstStyle/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аффинажного золота включает в себя переработку покупного (503 тыс. унций) и давальческого (387 тыс. унций) сырья.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Рост производства золота за отчетный период связан с увеличением поставок золотосодержащего сырья на переплавку.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серебра является попутной деятельностью.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металлургического кремния было приостановлено </a:t>
            </a:r>
            <a:r>
              <a:rPr lang="ru-RU" sz="700" i="1" dirty="0">
                <a:latin typeface="Arial" panose="020B0604020202020204" pitchFamily="34" charset="0"/>
                <a:cs typeface="Arial" panose="020B0604020202020204" pitchFamily="34" charset="0"/>
              </a:rPr>
              <a:t>(в 4 квартале 2019 года из-за снижения котировок кремния)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17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езультаты финансово-хозяйственной деятельности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6 месяцев 2024 года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230654"/>
            <a:ext cx="1128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«НГК «Тау-Кен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Самрук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Финансовые показатели</a:t>
            </a:r>
          </a:p>
        </p:txBody>
      </p:sp>
      <p:sp>
        <p:nvSpPr>
          <p:cNvPr id="7" name="Oval 6"/>
          <p:cNvSpPr/>
          <p:nvPr/>
        </p:nvSpPr>
        <p:spPr>
          <a:xfrm>
            <a:off x="716915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38" y="5118040"/>
            <a:ext cx="4696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коэффициенты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оценка)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768" y="5401266"/>
            <a:ext cx="1092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Долг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Капитал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1677" y="5401266"/>
            <a:ext cx="936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Долг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86114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5597" y="5401266"/>
            <a:ext cx="982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EBITDA /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Проценты</a:t>
            </a:r>
          </a:p>
        </p:txBody>
      </p:sp>
      <p:sp>
        <p:nvSpPr>
          <p:cNvPr id="18" name="Oval 17"/>
          <p:cNvSpPr/>
          <p:nvPr/>
        </p:nvSpPr>
        <p:spPr>
          <a:xfrm>
            <a:off x="3055313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52,5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4693" y="5487309"/>
            <a:ext cx="11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ROE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93711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  <a:r>
              <a:rPr lang="en-US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1922" y="5487309"/>
            <a:ext cx="1314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ROACE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24512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</a:t>
            </a:r>
            <a:r>
              <a:rPr lang="en-US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0307" y="5082137"/>
            <a:ext cx="2420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* Ф – факт, О – оценка на 2024 год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7626" y="5389919"/>
            <a:ext cx="1126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Текущая ликвидность</a:t>
            </a:r>
          </a:p>
        </p:txBody>
      </p:sp>
      <p:sp>
        <p:nvSpPr>
          <p:cNvPr id="27" name="Oval 26"/>
          <p:cNvSpPr/>
          <p:nvPr/>
        </p:nvSpPr>
        <p:spPr>
          <a:xfrm>
            <a:off x="6562908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1200" dirty="0">
              <a:solidFill>
                <a:srgbClr val="FF6600"/>
              </a:solidFill>
            </a:endParaRPr>
          </a:p>
        </p:txBody>
      </p:sp>
      <p:graphicFrame>
        <p:nvGraphicFramePr>
          <p:cNvPr id="2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84652"/>
              </p:ext>
            </p:extLst>
          </p:nvPr>
        </p:nvGraphicFramePr>
        <p:xfrm>
          <a:off x="557211" y="1354842"/>
          <a:ext cx="6757989" cy="370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тенге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6М 2023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6М 2024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355 517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502 781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1 056 504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Себестоимость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355 179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500 469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1 052 464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Валовая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4 039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5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Рентабельность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Валовой прибыли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EBITDA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30 977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47 619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Рентабельность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EBITDA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[5]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4 134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37 442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56 375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Рентабельность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Чистой прибыли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Чистый денежный поток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операций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[6]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7 520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-8 275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-210%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-3 723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Капитальные затраты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[7]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7 769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9 899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65 673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тенге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30.июн.23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30.июн.24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Дек2024О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Займы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52 445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71 246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87 264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Собственный капитал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657 209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667 589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606 191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Активы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746 586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778 760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707 824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8" name="Rectangle 22"/>
          <p:cNvSpPr/>
          <p:nvPr/>
        </p:nvSpPr>
        <p:spPr>
          <a:xfrm>
            <a:off x="7538719" y="1299868"/>
            <a:ext cx="433895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выручки основную долю составлял доход от реализации золота (около 99%).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выручки связано, главным образом, с увеличением объема реализации аффинированного золота на 12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и ростом цены на золото с $1 955 до $2 225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 унцию.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себестоимости превалировали расходы на закуп золотосодержащего сырья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свыше 99%). Основные прочие расходы были представлены расходами на оплату труда, износом основных средств и материалами, используемыми при производстве аффинированного золота.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Динамика валовой прибыли вызвана укреплением курса национальной валюты РК (тенге) по отношению к доллару США.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Рост прибыли обусловлен увеличением долевого дохода от ассоциированных организаций.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Снижение чистого денежного потока от операционной деятельности связано с изменением фактического графика отгрузки ГП.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Капитальные затраты, понесенные в отчетном периоде, представлены затратами по реализации инвестиционных проектов Шалкия,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Алайгыр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и Северный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Катпар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(см. раздел «Капитальные затраты»).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9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>
            <a:graphicFrameLocks/>
          </p:cNvGraphicFramePr>
          <p:nvPr/>
        </p:nvGraphicFramePr>
        <p:xfrm>
          <a:off x="-1433592" y="1847359"/>
          <a:ext cx="4991479" cy="264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-7873514" y="4711344"/>
          <a:ext cx="6876849" cy="35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Chart 2"/>
          <p:cNvGraphicFramePr>
            <a:graphicFrameLocks/>
          </p:cNvGraphicFramePr>
          <p:nvPr/>
        </p:nvGraphicFramePr>
        <p:xfrm>
          <a:off x="690363" y="2368971"/>
          <a:ext cx="4723933" cy="339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199" y="230654"/>
            <a:ext cx="1128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«НГК «Тау-Кен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Самрук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ABE53-F44E-45E9-A208-4A01DBC69B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6545" y="1396722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50757" y="1396721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32463" y="1448660"/>
            <a:ext cx="2679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ШалкияЦинк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07944" y="1388445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01584" y="1388445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588516" y="1432509"/>
            <a:ext cx="2679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Алайгыр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06188" y="3598670"/>
            <a:ext cx="4467690" cy="142180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03994" y="3598670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85235" y="3657411"/>
            <a:ext cx="3268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Северный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Катпар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Верхние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Кайракты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2450" y="1261393"/>
            <a:ext cx="1268366" cy="272415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 тенге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90363" y="5913369"/>
            <a:ext cx="796052" cy="289441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Шалкия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2450" y="6022090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42353" y="5913368"/>
            <a:ext cx="796052" cy="289441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Алайгыр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04498" y="6034788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25109" y="5921871"/>
            <a:ext cx="2764436" cy="297833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Северный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Катпар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Верхние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Кайракты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3398" y="6034788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552450" y="1485126"/>
            <a:ext cx="2236787" cy="276999"/>
          </a:xfrm>
          <a:prstGeom prst="wedgeRectCallout">
            <a:avLst>
              <a:gd name="adj1" fmla="val 28911"/>
              <a:gd name="adj2" fmla="val 77779"/>
            </a:avLst>
          </a:prstGeom>
          <a:noFill/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отчетный период           </a:t>
            </a:r>
          </a:p>
        </p:txBody>
      </p:sp>
      <p:sp>
        <p:nvSpPr>
          <p:cNvPr id="53" name="Rectangle 37"/>
          <p:cNvSpPr/>
          <p:nvPr/>
        </p:nvSpPr>
        <p:spPr>
          <a:xfrm>
            <a:off x="5017526" y="1624975"/>
            <a:ext cx="3282083" cy="1685622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6м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г.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расходы представлены, в  основном, затратами на проведение горно-капитальных работ (ГКР), затратами по обслуживанию займа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общих-административных затрат.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планируется проведение горно-проходческих работ и подготовка в добыче в 2025г.</a:t>
            </a:r>
          </a:p>
        </p:txBody>
      </p:sp>
      <p:sp>
        <p:nvSpPr>
          <p:cNvPr id="58" name="Rectangle 54"/>
          <p:cNvSpPr/>
          <p:nvPr/>
        </p:nvSpPr>
        <p:spPr>
          <a:xfrm>
            <a:off x="8507944" y="1624975"/>
            <a:ext cx="3334577" cy="1347068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6м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проведена работа по сокращению штатной численности Товарищества</a:t>
            </a: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г.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переговоры с производителями РРС и проведение лабораторных исследований с целью изучения возможности применения технологии.</a:t>
            </a:r>
          </a:p>
        </p:txBody>
      </p:sp>
      <p:sp>
        <p:nvSpPr>
          <p:cNvPr id="59" name="Rectangle 56"/>
          <p:cNvSpPr/>
          <p:nvPr/>
        </p:nvSpPr>
        <p:spPr>
          <a:xfrm>
            <a:off x="6602314" y="3830906"/>
            <a:ext cx="4419760" cy="1177791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6м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получено положительное заключение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Госэкспертизы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ТЭО. По месторождению Верхние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Кайракты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запасы по Кодексу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KazRC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поставлены на баланс.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г.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прохождение корпоративных процедур для завершения инвестиционного этапа «Выбор»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ular Callout 35"/>
          <p:cNvSpPr/>
          <p:nvPr/>
        </p:nvSpPr>
        <p:spPr>
          <a:xfrm>
            <a:off x="2561058" y="4031828"/>
            <a:ext cx="996829" cy="307777"/>
          </a:xfrm>
          <a:prstGeom prst="wedgeRectCallout">
            <a:avLst>
              <a:gd name="adj1" fmla="val 28911"/>
              <a:gd name="adj2" fmla="val 77779"/>
            </a:avLst>
          </a:prstGeom>
          <a:noFill/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9 899</a:t>
            </a:r>
          </a:p>
        </p:txBody>
      </p:sp>
      <p:sp>
        <p:nvSpPr>
          <p:cNvPr id="62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финансово-хозяйственной деятельности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6 месяцев 2024 года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Капитальные затраты</a:t>
            </a:r>
          </a:p>
        </p:txBody>
      </p:sp>
    </p:spTree>
    <p:extLst>
      <p:ext uri="{BB962C8B-B14F-4D97-AF65-F5344CB8AC3E}">
        <p14:creationId xmlns:p14="http://schemas.microsoft.com/office/powerpoint/2010/main" val="67162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2.6.301.82915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2.6.301.82915</Revision>
</Application>
</file>

<file path=customXml/itemProps1.xml><?xml version="1.0" encoding="utf-8"?>
<ds:datastoreItem xmlns:ds="http://schemas.openxmlformats.org/officeDocument/2006/customXml" ds:itemID="{70E2BB48-E069-4EFA-ABCA-943F55683239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0BB261EC-3C05-4D9F-9A85-3053DD4355B7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11065</TotalTime>
  <Words>782</Words>
  <Application>Microsoft Office PowerPoint</Application>
  <PresentationFormat>Широкоэкранный</PresentationFormat>
  <Paragraphs>183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Айткожина Асель Сериккызы</dc:creator>
  <cp:lastModifiedBy>Кашкинбаева Жанат Болатовна</cp:lastModifiedBy>
  <cp:revision>332</cp:revision>
  <cp:lastPrinted>2021-10-26T06:25:01Z</cp:lastPrinted>
  <dcterms:created xsi:type="dcterms:W3CDTF">2021-09-03T09:26:51Z</dcterms:created>
  <dcterms:modified xsi:type="dcterms:W3CDTF">2024-10-15T11:57:19Z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Cat_8ea2e48f-8bd8-490e-801a-a87c246152ca_Version">
    <vt:lpwstr>1</vt:lpwstr>
  </property>
  <property fmtid="{D5CDD505-2E9C-101B-9397-08002B2CF9AE}" pid="3" name="STCat_8ea2e48f-8bd8-490e-801a-a87c246152ca_Id">
    <vt:lpwstr>8ea2e48f-8bd8-490e-801a-a87c246152ca</vt:lpwstr>
  </property>
  <property fmtid="{D5CDD505-2E9C-101B-9397-08002B2CF9AE}" pid="4" name="STCat_8ea2e48f-8bd8-490e-801a-a87c246152ca_Name">
    <vt:lpwstr>КОНФИДЕНЦИАЛЬНО</vt:lpwstr>
  </property>
</Properties>
</file>